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  <p:sldMasterId id="2147483992" r:id="rId6"/>
    <p:sldMasterId id="2147483917" r:id="rId7"/>
    <p:sldMasterId id="2147483720" r:id="rId8"/>
    <p:sldMasterId id="2147483868" r:id="rId9"/>
    <p:sldMasterId id="2147483648" r:id="rId10"/>
    <p:sldMasterId id="2147483692" r:id="rId11"/>
    <p:sldMasterId id="2147483845" r:id="rId12"/>
  </p:sldMasterIdLst>
  <p:notesMasterIdLst>
    <p:notesMasterId r:id="rId24"/>
  </p:notesMasterIdLst>
  <p:handoutMasterIdLst>
    <p:handoutMasterId r:id="rId25"/>
  </p:handoutMasterIdLst>
  <p:sldIdLst>
    <p:sldId id="1076" r:id="rId13"/>
    <p:sldId id="1077" r:id="rId14"/>
    <p:sldId id="1071" r:id="rId15"/>
    <p:sldId id="1081" r:id="rId16"/>
    <p:sldId id="1066" r:id="rId17"/>
    <p:sldId id="1079" r:id="rId18"/>
    <p:sldId id="1082" r:id="rId19"/>
    <p:sldId id="1090" r:id="rId20"/>
    <p:sldId id="1088" r:id="rId21"/>
    <p:sldId id="1091" r:id="rId22"/>
    <p:sldId id="1087" r:id="rId23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CA2"/>
    <a:srgbClr val="EA7600"/>
    <a:srgbClr val="512D6D"/>
    <a:srgbClr val="FFD701"/>
    <a:srgbClr val="00138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0EF82-C35C-BFAD-175B-E600E246F760}" v="1" dt="2023-04-27T13:46:16.122"/>
    <p1510:client id="{47FE4B43-54A5-CA44-A2F4-C49D3FFC64DD}" v="2" dt="2023-05-04T14:16:14.014"/>
    <p1510:client id="{5D02FE13-319E-9912-4D8C-0BC465C09223}" v="2" dt="2023-04-27T14:03:03.290"/>
    <p1510:client id="{7F55DBBC-9BFD-E16A-BEBE-6A2FACB577C4}" v="4" dt="2023-06-07T11:29:17.562"/>
    <p1510:client id="{85479031-B6E1-D9A0-3DB8-C0380D2EF286}" v="41" dt="2023-05-11T08:32:06.515"/>
    <p1510:client id="{B6345CDD-FE51-A19E-7AB4-837FE5AC1A3E}" v="979" dt="2023-05-04T14:27:09.689"/>
    <p1510:client id="{D9B71115-66C8-092F-D1A3-DE64B3D79279}" v="124" dt="2023-06-07T10:24:11.771"/>
    <p1510:client id="{DA9B6BC6-03E9-1F7F-BD65-8ACF93423448}" v="63" dt="2023-06-07T12:27:07.834"/>
    <p1510:client id="{E22313A6-CD86-31D0-2BDD-99517CDAB9E1}" v="8" dt="2023-04-27T13:49:25.333"/>
    <p1510:client id="{FF2DE9A9-BC73-3D08-D4F6-72B6BA3E26B0}" v="59" dt="2023-06-07T10:55:00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ka Bajgarova" userId="S::eliska.bajgarova@eiturbanmobility.eu::d08bcaca-adab-4859-b351-048941f7a42b" providerId="AD" clId="Web-{DA9B6BC6-03E9-1F7F-BD65-8ACF93423448}"/>
    <pc:docChg chg="addSld modSld sldOrd">
      <pc:chgData name="Eliska Bajgarova" userId="S::eliska.bajgarova@eiturbanmobility.eu::d08bcaca-adab-4859-b351-048941f7a42b" providerId="AD" clId="Web-{DA9B6BC6-03E9-1F7F-BD65-8ACF93423448}" dt="2023-06-07T12:27:07.834" v="38" actId="1076"/>
      <pc:docMkLst>
        <pc:docMk/>
      </pc:docMkLst>
      <pc:sldChg chg="addSp delSp modSp new ord">
        <pc:chgData name="Eliska Bajgarova" userId="S::eliska.bajgarova@eiturbanmobility.eu::d08bcaca-adab-4859-b351-048941f7a42b" providerId="AD" clId="Web-{DA9B6BC6-03E9-1F7F-BD65-8ACF93423448}" dt="2023-06-07T12:27:07.834" v="38" actId="1076"/>
        <pc:sldMkLst>
          <pc:docMk/>
          <pc:sldMk cId="1246399042" sldId="1091"/>
        </pc:sldMkLst>
        <pc:spChg chg="del">
          <ac:chgData name="Eliska Bajgarova" userId="S::eliska.bajgarova@eiturbanmobility.eu::d08bcaca-adab-4859-b351-048941f7a42b" providerId="AD" clId="Web-{DA9B6BC6-03E9-1F7F-BD65-8ACF93423448}" dt="2023-06-07T12:26:52.693" v="34"/>
          <ac:spMkLst>
            <pc:docMk/>
            <pc:sldMk cId="1246399042" sldId="1091"/>
            <ac:spMk id="2" creationId="{AB1B7DB2-41DA-FB34-BC8E-CBAA0D8B7DA2}"/>
          </ac:spMkLst>
        </pc:spChg>
        <pc:spChg chg="del">
          <ac:chgData name="Eliska Bajgarova" userId="S::eliska.bajgarova@eiturbanmobility.eu::d08bcaca-adab-4859-b351-048941f7a42b" providerId="AD" clId="Web-{DA9B6BC6-03E9-1F7F-BD65-8ACF93423448}" dt="2023-06-07T12:26:50.958" v="33"/>
          <ac:spMkLst>
            <pc:docMk/>
            <pc:sldMk cId="1246399042" sldId="1091"/>
            <ac:spMk id="3" creationId="{D93C67FE-BCB7-0F51-213A-0C04538CBC22}"/>
          </ac:spMkLst>
        </pc:spChg>
        <pc:spChg chg="add mod">
          <ac:chgData name="Eliska Bajgarova" userId="S::eliska.bajgarova@eiturbanmobility.eu::d08bcaca-adab-4859-b351-048941f7a42b" providerId="AD" clId="Web-{DA9B6BC6-03E9-1F7F-BD65-8ACF93423448}" dt="2023-06-07T12:26:48.927" v="32" actId="20577"/>
          <ac:spMkLst>
            <pc:docMk/>
            <pc:sldMk cId="1246399042" sldId="1091"/>
            <ac:spMk id="4" creationId="{377FEAAD-9FA6-A2BF-0834-B2E42F37101A}"/>
          </ac:spMkLst>
        </pc:spChg>
        <pc:picChg chg="add mod">
          <ac:chgData name="Eliska Bajgarova" userId="S::eliska.bajgarova@eiturbanmobility.eu::d08bcaca-adab-4859-b351-048941f7a42b" providerId="AD" clId="Web-{DA9B6BC6-03E9-1F7F-BD65-8ACF93423448}" dt="2023-06-07T12:27:07.834" v="38" actId="1076"/>
          <ac:picMkLst>
            <pc:docMk/>
            <pc:sldMk cId="1246399042" sldId="1091"/>
            <ac:picMk id="5" creationId="{DDC5FF16-7CB0-2C61-F0A0-29315A6A5CC7}"/>
          </ac:picMkLst>
        </pc:picChg>
      </pc:sldChg>
    </pc:docChg>
  </pc:docChgLst>
  <pc:docChgLst>
    <pc:chgData name="Eliska Bajgarova" userId="S::eliska.bajgarova@eiturbanmobility.eu::d08bcaca-adab-4859-b351-048941f7a42b" providerId="AD" clId="Web-{7F55DBBC-9BFD-E16A-BEBE-6A2FACB577C4}"/>
    <pc:docChg chg="delSld modSld">
      <pc:chgData name="Eliska Bajgarova" userId="S::eliska.bajgarova@eiturbanmobility.eu::d08bcaca-adab-4859-b351-048941f7a42b" providerId="AD" clId="Web-{7F55DBBC-9BFD-E16A-BEBE-6A2FACB577C4}" dt="2023-06-07T11:29:17.562" v="3"/>
      <pc:docMkLst>
        <pc:docMk/>
      </pc:docMkLst>
      <pc:sldChg chg="del">
        <pc:chgData name="Eliska Bajgarova" userId="S::eliska.bajgarova@eiturbanmobility.eu::d08bcaca-adab-4859-b351-048941f7a42b" providerId="AD" clId="Web-{7F55DBBC-9BFD-E16A-BEBE-6A2FACB577C4}" dt="2023-06-07T11:29:17.562" v="3"/>
        <pc:sldMkLst>
          <pc:docMk/>
          <pc:sldMk cId="3676379711" sldId="1089"/>
        </pc:sldMkLst>
      </pc:sldChg>
      <pc:sldChg chg="modSp">
        <pc:chgData name="Eliska Bajgarova" userId="S::eliska.bajgarova@eiturbanmobility.eu::d08bcaca-adab-4859-b351-048941f7a42b" providerId="AD" clId="Web-{7F55DBBC-9BFD-E16A-BEBE-6A2FACB577C4}" dt="2023-06-07T11:29:10.546" v="2" actId="1076"/>
        <pc:sldMkLst>
          <pc:docMk/>
          <pc:sldMk cId="460536286" sldId="1090"/>
        </pc:sldMkLst>
        <pc:picChg chg="mod">
          <ac:chgData name="Eliska Bajgarova" userId="S::eliska.bajgarova@eiturbanmobility.eu::d08bcaca-adab-4859-b351-048941f7a42b" providerId="AD" clId="Web-{7F55DBBC-9BFD-E16A-BEBE-6A2FACB577C4}" dt="2023-06-07T11:29:08.390" v="1" actId="1076"/>
          <ac:picMkLst>
            <pc:docMk/>
            <pc:sldMk cId="460536286" sldId="1090"/>
            <ac:picMk id="10" creationId="{25A97CE9-686A-0145-8AD5-1FAF6AE1B906}"/>
          </ac:picMkLst>
        </pc:picChg>
        <pc:picChg chg="mod">
          <ac:chgData name="Eliska Bajgarova" userId="S::eliska.bajgarova@eiturbanmobility.eu::d08bcaca-adab-4859-b351-048941f7a42b" providerId="AD" clId="Web-{7F55DBBC-9BFD-E16A-BEBE-6A2FACB577C4}" dt="2023-06-07T11:29:06.484" v="0" actId="1076"/>
          <ac:picMkLst>
            <pc:docMk/>
            <pc:sldMk cId="460536286" sldId="1090"/>
            <ac:picMk id="12" creationId="{2EDA0635-BF19-76AF-53FF-817ED10771EC}"/>
          </ac:picMkLst>
        </pc:picChg>
        <pc:picChg chg="mod">
          <ac:chgData name="Eliska Bajgarova" userId="S::eliska.bajgarova@eiturbanmobility.eu::d08bcaca-adab-4859-b351-048941f7a42b" providerId="AD" clId="Web-{7F55DBBC-9BFD-E16A-BEBE-6A2FACB577C4}" dt="2023-06-07T11:29:10.546" v="2" actId="1076"/>
          <ac:picMkLst>
            <pc:docMk/>
            <pc:sldMk cId="460536286" sldId="1090"/>
            <ac:picMk id="18" creationId="{C6C19824-8374-E7F4-C0FF-5D62DAC76853}"/>
          </ac:picMkLst>
        </pc:picChg>
      </pc:sldChg>
    </pc:docChg>
  </pc:docChgLst>
  <pc:docChgLst>
    <pc:chgData name="Marta Schwarz" userId="S::marta.schwarz@eiturbanmobility.eu::b5164262-5cba-461b-a849-6ac005dfb5fd" providerId="AD" clId="Web-{D9B71115-66C8-092F-D1A3-DE64B3D79279}"/>
    <pc:docChg chg="addSld modSld sldOrd addMainMaster">
      <pc:chgData name="Marta Schwarz" userId="S::marta.schwarz@eiturbanmobility.eu::b5164262-5cba-461b-a849-6ac005dfb5fd" providerId="AD" clId="Web-{D9B71115-66C8-092F-D1A3-DE64B3D79279}" dt="2023-06-07T10:24:11.771" v="105" actId="14100"/>
      <pc:docMkLst>
        <pc:docMk/>
      </pc:docMkLst>
      <pc:sldChg chg="delSp modSp">
        <pc:chgData name="Marta Schwarz" userId="S::marta.schwarz@eiturbanmobility.eu::b5164262-5cba-461b-a849-6ac005dfb5fd" providerId="AD" clId="Web-{D9B71115-66C8-092F-D1A3-DE64B3D79279}" dt="2023-06-07T09:59:40.781" v="19" actId="1076"/>
        <pc:sldMkLst>
          <pc:docMk/>
          <pc:sldMk cId="2084935708" sldId="1088"/>
        </pc:sldMkLst>
        <pc:spChg chg="del">
          <ac:chgData name="Marta Schwarz" userId="S::marta.schwarz@eiturbanmobility.eu::b5164262-5cba-461b-a849-6ac005dfb5fd" providerId="AD" clId="Web-{D9B71115-66C8-092F-D1A3-DE64B3D79279}" dt="2023-06-07T09:59:20.562" v="14"/>
          <ac:spMkLst>
            <pc:docMk/>
            <pc:sldMk cId="2084935708" sldId="1088"/>
            <ac:spMk id="3" creationId="{14403F3E-C3B8-17E8-FA11-93569A5EFD68}"/>
          </ac:spMkLst>
        </pc:spChg>
        <pc:spChg chg="mod">
          <ac:chgData name="Marta Schwarz" userId="S::marta.schwarz@eiturbanmobility.eu::b5164262-5cba-461b-a849-6ac005dfb5fd" providerId="AD" clId="Web-{D9B71115-66C8-092F-D1A3-DE64B3D79279}" dt="2023-06-07T09:59:35.328" v="18" actId="1076"/>
          <ac:spMkLst>
            <pc:docMk/>
            <pc:sldMk cId="2084935708" sldId="1088"/>
            <ac:spMk id="4" creationId="{5C487231-4B62-C574-EB5F-D2D3E4741851}"/>
          </ac:spMkLst>
        </pc:spChg>
        <pc:spChg chg="mod">
          <ac:chgData name="Marta Schwarz" userId="S::marta.schwarz@eiturbanmobility.eu::b5164262-5cba-461b-a849-6ac005dfb5fd" providerId="AD" clId="Web-{D9B71115-66C8-092F-D1A3-DE64B3D79279}" dt="2023-06-07T09:59:40.781" v="19" actId="1076"/>
          <ac:spMkLst>
            <pc:docMk/>
            <pc:sldMk cId="2084935708" sldId="1088"/>
            <ac:spMk id="7" creationId="{9AFA05E6-89F5-7F79-EC3A-EFFE76412517}"/>
          </ac:spMkLst>
        </pc:spChg>
        <pc:spChg chg="mod">
          <ac:chgData name="Marta Schwarz" userId="S::marta.schwarz@eiturbanmobility.eu::b5164262-5cba-461b-a849-6ac005dfb5fd" providerId="AD" clId="Web-{D9B71115-66C8-092F-D1A3-DE64B3D79279}" dt="2023-06-07T09:59:32.656" v="17" actId="1076"/>
          <ac:spMkLst>
            <pc:docMk/>
            <pc:sldMk cId="2084935708" sldId="1088"/>
            <ac:spMk id="15" creationId="{80938EC6-8E11-E5A6-23BD-6BE02C0C83D0}"/>
          </ac:spMkLst>
        </pc:spChg>
      </pc:sldChg>
      <pc:sldChg chg="addSp delSp modSp add ord">
        <pc:chgData name="Marta Schwarz" userId="S::marta.schwarz@eiturbanmobility.eu::b5164262-5cba-461b-a849-6ac005dfb5fd" providerId="AD" clId="Web-{D9B71115-66C8-092F-D1A3-DE64B3D79279}" dt="2023-06-07T10:10:33.485" v="68" actId="14100"/>
        <pc:sldMkLst>
          <pc:docMk/>
          <pc:sldMk cId="3676379711" sldId="1089"/>
        </pc:sldMkLst>
        <pc:spChg chg="add mod">
          <ac:chgData name="Marta Schwarz" userId="S::marta.schwarz@eiturbanmobility.eu::b5164262-5cba-461b-a849-6ac005dfb5fd" providerId="AD" clId="Web-{D9B71115-66C8-092F-D1A3-DE64B3D79279}" dt="2023-06-07T10:09:41.374" v="64" actId="1076"/>
          <ac:spMkLst>
            <pc:docMk/>
            <pc:sldMk cId="3676379711" sldId="1089"/>
            <ac:spMk id="5" creationId="{2301F959-0762-AD79-0E22-0F51ACCFB619}"/>
          </ac:spMkLst>
        </pc:spChg>
        <pc:spChg chg="mod">
          <ac:chgData name="Marta Schwarz" userId="S::marta.schwarz@eiturbanmobility.eu::b5164262-5cba-461b-a849-6ac005dfb5fd" providerId="AD" clId="Web-{D9B71115-66C8-092F-D1A3-DE64B3D79279}" dt="2023-06-07T10:10:33.485" v="68" actId="14100"/>
          <ac:spMkLst>
            <pc:docMk/>
            <pc:sldMk cId="3676379711" sldId="1089"/>
            <ac:spMk id="8" creationId="{59E4E393-BB84-B348-A49E-B1AC6C9D640B}"/>
          </ac:spMkLst>
        </pc:spChg>
        <pc:spChg chg="del mod">
          <ac:chgData name="Marta Schwarz" userId="S::marta.schwarz@eiturbanmobility.eu::b5164262-5cba-461b-a849-6ac005dfb5fd" providerId="AD" clId="Web-{D9B71115-66C8-092F-D1A3-DE64B3D79279}" dt="2023-06-07T09:57:48.466" v="13"/>
          <ac:spMkLst>
            <pc:docMk/>
            <pc:sldMk cId="3676379711" sldId="1089"/>
            <ac:spMk id="9" creationId="{F8D5FCF3-983F-8054-A2F4-077B6FD821EF}"/>
          </ac:spMkLst>
        </pc:spChg>
        <pc:picChg chg="add del mod">
          <ac:chgData name="Marta Schwarz" userId="S::marta.schwarz@eiturbanmobility.eu::b5164262-5cba-461b-a849-6ac005dfb5fd" providerId="AD" clId="Web-{D9B71115-66C8-092F-D1A3-DE64B3D79279}" dt="2023-06-07T09:57:47.122" v="12"/>
          <ac:picMkLst>
            <pc:docMk/>
            <pc:sldMk cId="3676379711" sldId="1089"/>
            <ac:picMk id="2" creationId="{732FD35D-03C8-8AE2-1DF5-2BE1DED13F2A}"/>
          </ac:picMkLst>
        </pc:picChg>
        <pc:picChg chg="add del mod">
          <ac:chgData name="Marta Schwarz" userId="S::marta.schwarz@eiturbanmobility.eu::b5164262-5cba-461b-a849-6ac005dfb5fd" providerId="AD" clId="Web-{D9B71115-66C8-092F-D1A3-DE64B3D79279}" dt="2023-06-07T09:57:45.856" v="11"/>
          <ac:picMkLst>
            <pc:docMk/>
            <pc:sldMk cId="3676379711" sldId="1089"/>
            <ac:picMk id="4" creationId="{E671B56B-D2FC-CBA6-392C-51CC57D4489C}"/>
          </ac:picMkLst>
        </pc:picChg>
        <pc:picChg chg="add mod">
          <ac:chgData name="Marta Schwarz" userId="S::marta.schwarz@eiturbanmobility.eu::b5164262-5cba-461b-a849-6ac005dfb5fd" providerId="AD" clId="Web-{D9B71115-66C8-092F-D1A3-DE64B3D79279}" dt="2023-06-07T10:10:12.078" v="66" actId="1076"/>
          <ac:picMkLst>
            <pc:docMk/>
            <pc:sldMk cId="3676379711" sldId="1089"/>
            <ac:picMk id="6" creationId="{EEA9D246-6A56-0114-B627-BDBF10E1FA1F}"/>
          </ac:picMkLst>
        </pc:picChg>
        <pc:picChg chg="add mod">
          <ac:chgData name="Marta Schwarz" userId="S::marta.schwarz@eiturbanmobility.eu::b5164262-5cba-461b-a849-6ac005dfb5fd" providerId="AD" clId="Web-{D9B71115-66C8-092F-D1A3-DE64B3D79279}" dt="2023-06-07T10:07:45.903" v="46" actId="1076"/>
          <ac:picMkLst>
            <pc:docMk/>
            <pc:sldMk cId="3676379711" sldId="1089"/>
            <ac:picMk id="7" creationId="{84104B96-4B26-5EEA-D29B-0D8682156F66}"/>
          </ac:picMkLst>
        </pc:picChg>
        <pc:picChg chg="add mod">
          <ac:chgData name="Marta Schwarz" userId="S::marta.schwarz@eiturbanmobility.eu::b5164262-5cba-461b-a849-6ac005dfb5fd" providerId="AD" clId="Web-{D9B71115-66C8-092F-D1A3-DE64B3D79279}" dt="2023-06-07T10:09:32.968" v="60" actId="1076"/>
          <ac:picMkLst>
            <pc:docMk/>
            <pc:sldMk cId="3676379711" sldId="1089"/>
            <ac:picMk id="10" creationId="{0724F399-28BF-07FC-E3C7-60DF415B989D}"/>
          </ac:picMkLst>
        </pc:picChg>
        <pc:picChg chg="add mod">
          <ac:chgData name="Marta Schwarz" userId="S::marta.schwarz@eiturbanmobility.eu::b5164262-5cba-461b-a849-6ac005dfb5fd" providerId="AD" clId="Web-{D9B71115-66C8-092F-D1A3-DE64B3D79279}" dt="2023-06-07T10:09:48.843" v="65" actId="1076"/>
          <ac:picMkLst>
            <pc:docMk/>
            <pc:sldMk cId="3676379711" sldId="1089"/>
            <ac:picMk id="11" creationId="{007310DF-F63F-DA23-C689-82A9A1C810D5}"/>
          </ac:picMkLst>
        </pc:picChg>
        <pc:picChg chg="add mod">
          <ac:chgData name="Marta Schwarz" userId="S::marta.schwarz@eiturbanmobility.eu::b5164262-5cba-461b-a849-6ac005dfb5fd" providerId="AD" clId="Web-{D9B71115-66C8-092F-D1A3-DE64B3D79279}" dt="2023-06-07T10:09:37.734" v="63" actId="1076"/>
          <ac:picMkLst>
            <pc:docMk/>
            <pc:sldMk cId="3676379711" sldId="1089"/>
            <ac:picMk id="12" creationId="{5129D971-F0F6-F3E6-87BA-16D0E35D52E6}"/>
          </ac:picMkLst>
        </pc:picChg>
      </pc:sldChg>
      <pc:sldChg chg="addSp delSp modSp add">
        <pc:chgData name="Marta Schwarz" userId="S::marta.schwarz@eiturbanmobility.eu::b5164262-5cba-461b-a849-6ac005dfb5fd" providerId="AD" clId="Web-{D9B71115-66C8-092F-D1A3-DE64B3D79279}" dt="2023-06-07T10:24:11.771" v="105" actId="14100"/>
        <pc:sldMkLst>
          <pc:docMk/>
          <pc:sldMk cId="460536286" sldId="1090"/>
        </pc:sldMkLst>
        <pc:spChg chg="del">
          <ac:chgData name="Marta Schwarz" userId="S::marta.schwarz@eiturbanmobility.eu::b5164262-5cba-461b-a849-6ac005dfb5fd" providerId="AD" clId="Web-{D9B71115-66C8-092F-D1A3-DE64B3D79279}" dt="2023-06-07T10:20:04.312" v="70"/>
          <ac:spMkLst>
            <pc:docMk/>
            <pc:sldMk cId="460536286" sldId="1090"/>
            <ac:spMk id="2" creationId="{BF446C8B-64B5-8358-4D5D-0237FEA423A7}"/>
          </ac:spMkLst>
        </pc:spChg>
        <pc:spChg chg="add mod">
          <ac:chgData name="Marta Schwarz" userId="S::marta.schwarz@eiturbanmobility.eu::b5164262-5cba-461b-a849-6ac005dfb5fd" providerId="AD" clId="Web-{D9B71115-66C8-092F-D1A3-DE64B3D79279}" dt="2023-06-07T10:22:06.377" v="103" actId="14100"/>
          <ac:spMkLst>
            <pc:docMk/>
            <pc:sldMk cId="460536286" sldId="1090"/>
            <ac:spMk id="6" creationId="{7F2F6BB8-EB6E-ADC9-4D27-DBCDF2724698}"/>
          </ac:spMkLst>
        </pc:spChg>
        <pc:spChg chg="add mod">
          <ac:chgData name="Marta Schwarz" userId="S::marta.schwarz@eiturbanmobility.eu::b5164262-5cba-461b-a849-6ac005dfb5fd" providerId="AD" clId="Web-{D9B71115-66C8-092F-D1A3-DE64B3D79279}" dt="2023-06-07T10:20:58.751" v="85" actId="1076"/>
          <ac:spMkLst>
            <pc:docMk/>
            <pc:sldMk cId="460536286" sldId="1090"/>
            <ac:spMk id="8" creationId="{71E8D53D-4E75-5FA1-A35B-9EF942DC4F1E}"/>
          </ac:spMkLst>
        </pc:spChg>
        <pc:picChg chg="add mod">
          <ac:chgData name="Marta Schwarz" userId="S::marta.schwarz@eiturbanmobility.eu::b5164262-5cba-461b-a849-6ac005dfb5fd" providerId="AD" clId="Web-{D9B71115-66C8-092F-D1A3-DE64B3D79279}" dt="2023-06-07T10:24:11.771" v="105" actId="14100"/>
          <ac:picMkLst>
            <pc:docMk/>
            <pc:sldMk cId="460536286" sldId="1090"/>
            <ac:picMk id="4" creationId="{9117E7A7-84D7-E05B-FC40-02DFEDDDAB8E}"/>
          </ac:picMkLst>
        </pc:picChg>
        <pc:picChg chg="add mod">
          <ac:chgData name="Marta Schwarz" userId="S::marta.schwarz@eiturbanmobility.eu::b5164262-5cba-461b-a849-6ac005dfb5fd" providerId="AD" clId="Web-{D9B71115-66C8-092F-D1A3-DE64B3D79279}" dt="2023-06-07T10:21:19.970" v="94" actId="1076"/>
          <ac:picMkLst>
            <pc:docMk/>
            <pc:sldMk cId="460536286" sldId="1090"/>
            <ac:picMk id="10" creationId="{25A97CE9-686A-0145-8AD5-1FAF6AE1B906}"/>
          </ac:picMkLst>
        </pc:picChg>
        <pc:picChg chg="add mod">
          <ac:chgData name="Marta Schwarz" userId="S::marta.schwarz@eiturbanmobility.eu::b5164262-5cba-461b-a849-6ac005dfb5fd" providerId="AD" clId="Web-{D9B71115-66C8-092F-D1A3-DE64B3D79279}" dt="2023-06-07T10:21:03.095" v="87" actId="14100"/>
          <ac:picMkLst>
            <pc:docMk/>
            <pc:sldMk cId="460536286" sldId="1090"/>
            <ac:picMk id="12" creationId="{2EDA0635-BF19-76AF-53FF-817ED10771EC}"/>
          </ac:picMkLst>
        </pc:picChg>
        <pc:picChg chg="add mod">
          <ac:chgData name="Marta Schwarz" userId="S::marta.schwarz@eiturbanmobility.eu::b5164262-5cba-461b-a849-6ac005dfb5fd" providerId="AD" clId="Web-{D9B71115-66C8-092F-D1A3-DE64B3D79279}" dt="2023-06-07T10:21:10.767" v="91" actId="1076"/>
          <ac:picMkLst>
            <pc:docMk/>
            <pc:sldMk cId="460536286" sldId="1090"/>
            <ac:picMk id="14" creationId="{2C8888F8-D000-C9F6-026B-E5315A22AD82}"/>
          </ac:picMkLst>
        </pc:picChg>
        <pc:picChg chg="add mod">
          <ac:chgData name="Marta Schwarz" userId="S::marta.schwarz@eiturbanmobility.eu::b5164262-5cba-461b-a849-6ac005dfb5fd" providerId="AD" clId="Web-{D9B71115-66C8-092F-D1A3-DE64B3D79279}" dt="2023-06-07T10:21:13.736" v="92" actId="1076"/>
          <ac:picMkLst>
            <pc:docMk/>
            <pc:sldMk cId="460536286" sldId="1090"/>
            <ac:picMk id="16" creationId="{08A5ECF2-C07B-479B-3F50-DC3DA876D338}"/>
          </ac:picMkLst>
        </pc:picChg>
        <pc:picChg chg="add mod">
          <ac:chgData name="Marta Schwarz" userId="S::marta.schwarz@eiturbanmobility.eu::b5164262-5cba-461b-a849-6ac005dfb5fd" providerId="AD" clId="Web-{D9B71115-66C8-092F-D1A3-DE64B3D79279}" dt="2023-06-07T10:21:30.486" v="95" actId="1076"/>
          <ac:picMkLst>
            <pc:docMk/>
            <pc:sldMk cId="460536286" sldId="1090"/>
            <ac:picMk id="18" creationId="{C6C19824-8374-E7F4-C0FF-5D62DAC76853}"/>
          </ac:picMkLst>
        </pc:picChg>
        <pc:picChg chg="add mod">
          <ac:chgData name="Marta Schwarz" userId="S::marta.schwarz@eiturbanmobility.eu::b5164262-5cba-461b-a849-6ac005dfb5fd" providerId="AD" clId="Web-{D9B71115-66C8-092F-D1A3-DE64B3D79279}" dt="2023-06-07T10:22:02.221" v="102" actId="1076"/>
          <ac:picMkLst>
            <pc:docMk/>
            <pc:sldMk cId="460536286" sldId="1090"/>
            <ac:picMk id="19" creationId="{D0DF6749-7510-A81C-10BD-3246C93823EA}"/>
          </ac:picMkLst>
        </pc:picChg>
      </pc:sldChg>
      <pc:sldMasterChg chg="add addSldLayout">
        <pc:chgData name="Marta Schwarz" userId="S::marta.schwarz@eiturbanmobility.eu::b5164262-5cba-461b-a849-6ac005dfb5fd" providerId="AD" clId="Web-{D9B71115-66C8-092F-D1A3-DE64B3D79279}" dt="2023-06-07T09:56:23.042" v="0"/>
        <pc:sldMasterMkLst>
          <pc:docMk/>
          <pc:sldMasterMk cId="1467402531" sldId="2147483692"/>
        </pc:sldMasterMkLst>
        <pc:sldLayoutChg chg="add">
          <pc:chgData name="Marta Schwarz" userId="S::marta.schwarz@eiturbanmobility.eu::b5164262-5cba-461b-a849-6ac005dfb5fd" providerId="AD" clId="Web-{D9B71115-66C8-092F-D1A3-DE64B3D79279}" dt="2023-06-07T09:56:23.042" v="0"/>
          <pc:sldLayoutMkLst>
            <pc:docMk/>
            <pc:sldMasterMk cId="1467402531" sldId="2147483692"/>
            <pc:sldLayoutMk cId="2491427144" sldId="2147483693"/>
          </pc:sldLayoutMkLst>
        </pc:sldLayoutChg>
        <pc:sldLayoutChg chg="add">
          <pc:chgData name="Marta Schwarz" userId="S::marta.schwarz@eiturbanmobility.eu::b5164262-5cba-461b-a849-6ac005dfb5fd" providerId="AD" clId="Web-{D9B71115-66C8-092F-D1A3-DE64B3D79279}" dt="2023-06-07T09:56:23.042" v="0"/>
          <pc:sldLayoutMkLst>
            <pc:docMk/>
            <pc:sldMasterMk cId="1467402531" sldId="2147483692"/>
            <pc:sldLayoutMk cId="3673917054" sldId="2147483696"/>
          </pc:sldLayoutMkLst>
        </pc:sldLayoutChg>
        <pc:sldLayoutChg chg="add">
          <pc:chgData name="Marta Schwarz" userId="S::marta.schwarz@eiturbanmobility.eu::b5164262-5cba-461b-a849-6ac005dfb5fd" providerId="AD" clId="Web-{D9B71115-66C8-092F-D1A3-DE64B3D79279}" dt="2023-06-07T09:56:23.042" v="0"/>
          <pc:sldLayoutMkLst>
            <pc:docMk/>
            <pc:sldMasterMk cId="1467402531" sldId="2147483692"/>
            <pc:sldLayoutMk cId="247658223" sldId="2147483697"/>
          </pc:sldLayoutMkLst>
        </pc:sldLayoutChg>
        <pc:sldLayoutChg chg="add">
          <pc:chgData name="Marta Schwarz" userId="S::marta.schwarz@eiturbanmobility.eu::b5164262-5cba-461b-a849-6ac005dfb5fd" providerId="AD" clId="Web-{D9B71115-66C8-092F-D1A3-DE64B3D79279}" dt="2023-06-07T09:56:23.042" v="0"/>
          <pc:sldLayoutMkLst>
            <pc:docMk/>
            <pc:sldMasterMk cId="1467402531" sldId="2147483692"/>
            <pc:sldLayoutMk cId="2858981250" sldId="2147483698"/>
          </pc:sldLayoutMkLst>
        </pc:sldLayoutChg>
        <pc:sldLayoutChg chg="add">
          <pc:chgData name="Marta Schwarz" userId="S::marta.schwarz@eiturbanmobility.eu::b5164262-5cba-461b-a849-6ac005dfb5fd" providerId="AD" clId="Web-{D9B71115-66C8-092F-D1A3-DE64B3D79279}" dt="2023-06-07T09:56:23.042" v="0"/>
          <pc:sldLayoutMkLst>
            <pc:docMk/>
            <pc:sldMasterMk cId="1467402531" sldId="2147483692"/>
            <pc:sldLayoutMk cId="2742026576" sldId="2147483700"/>
          </pc:sldLayoutMkLst>
        </pc:sldLayoutChg>
        <pc:sldLayoutChg chg="add">
          <pc:chgData name="Marta Schwarz" userId="S::marta.schwarz@eiturbanmobility.eu::b5164262-5cba-461b-a849-6ac005dfb5fd" providerId="AD" clId="Web-{D9B71115-66C8-092F-D1A3-DE64B3D79279}" dt="2023-06-07T09:56:23.042" v="0"/>
          <pc:sldLayoutMkLst>
            <pc:docMk/>
            <pc:sldMasterMk cId="1467402531" sldId="2147483692"/>
            <pc:sldLayoutMk cId="772983074" sldId="2147483701"/>
          </pc:sldLayoutMkLst>
        </pc:sldLayoutChg>
      </pc:sldMasterChg>
      <pc:sldMasterChg chg="add addSldLayout">
        <pc:chgData name="Marta Schwarz" userId="S::marta.schwarz@eiturbanmobility.eu::b5164262-5cba-461b-a849-6ac005dfb5fd" providerId="AD" clId="Web-{D9B71115-66C8-092F-D1A3-DE64B3D79279}" dt="2023-06-07T10:19:59.671" v="69"/>
        <pc:sldMasterMkLst>
          <pc:docMk/>
          <pc:sldMasterMk cId="3366875757" sldId="2147483845"/>
        </pc:sldMasterMkLst>
        <pc:sldLayoutChg chg="add">
          <pc:chgData name="Marta Schwarz" userId="S::marta.schwarz@eiturbanmobility.eu::b5164262-5cba-461b-a849-6ac005dfb5fd" providerId="AD" clId="Web-{D9B71115-66C8-092F-D1A3-DE64B3D79279}" dt="2023-06-07T10:19:59.671" v="69"/>
          <pc:sldLayoutMkLst>
            <pc:docMk/>
            <pc:sldMasterMk cId="3366875757" sldId="2147483845"/>
            <pc:sldLayoutMk cId="1928198982" sldId="2147483846"/>
          </pc:sldLayoutMkLst>
        </pc:sldLayoutChg>
        <pc:sldLayoutChg chg="add">
          <pc:chgData name="Marta Schwarz" userId="S::marta.schwarz@eiturbanmobility.eu::b5164262-5cba-461b-a849-6ac005dfb5fd" providerId="AD" clId="Web-{D9B71115-66C8-092F-D1A3-DE64B3D79279}" dt="2023-06-07T10:19:59.671" v="69"/>
          <pc:sldLayoutMkLst>
            <pc:docMk/>
            <pc:sldMasterMk cId="3366875757" sldId="2147483845"/>
            <pc:sldLayoutMk cId="3262467617" sldId="2147483847"/>
          </pc:sldLayoutMkLst>
        </pc:sldLayoutChg>
        <pc:sldLayoutChg chg="add">
          <pc:chgData name="Marta Schwarz" userId="S::marta.schwarz@eiturbanmobility.eu::b5164262-5cba-461b-a849-6ac005dfb5fd" providerId="AD" clId="Web-{D9B71115-66C8-092F-D1A3-DE64B3D79279}" dt="2023-06-07T10:19:59.671" v="69"/>
          <pc:sldLayoutMkLst>
            <pc:docMk/>
            <pc:sldMasterMk cId="3366875757" sldId="2147483845"/>
            <pc:sldLayoutMk cId="2320768688" sldId="2147483848"/>
          </pc:sldLayoutMkLst>
        </pc:sldLayoutChg>
        <pc:sldLayoutChg chg="add">
          <pc:chgData name="Marta Schwarz" userId="S::marta.schwarz@eiturbanmobility.eu::b5164262-5cba-461b-a849-6ac005dfb5fd" providerId="AD" clId="Web-{D9B71115-66C8-092F-D1A3-DE64B3D79279}" dt="2023-06-07T10:19:59.671" v="69"/>
          <pc:sldLayoutMkLst>
            <pc:docMk/>
            <pc:sldMasterMk cId="3366875757" sldId="2147483845"/>
            <pc:sldLayoutMk cId="2161510984" sldId="2147483849"/>
          </pc:sldLayoutMkLst>
        </pc:sldLayoutChg>
      </pc:sldMasterChg>
    </pc:docChg>
  </pc:docChgLst>
  <pc:docChgLst>
    <pc:chgData name="Barbora Kvackova" userId="S::barbora.kvackova@eiturbanmobility.eu::471bca6b-29c6-4745-a038-369517105e38" providerId="AD" clId="Web-{FF2DE9A9-BC73-3D08-D4F6-72B6BA3E26B0}"/>
    <pc:docChg chg="addSld delSld modSld sldOrd addMainMaster">
      <pc:chgData name="Barbora Kvackova" userId="S::barbora.kvackova@eiturbanmobility.eu::471bca6b-29c6-4745-a038-369517105e38" providerId="AD" clId="Web-{FF2DE9A9-BC73-3D08-D4F6-72B6BA3E26B0}" dt="2023-06-07T10:55:00.444" v="41" actId="1076"/>
      <pc:docMkLst>
        <pc:docMk/>
      </pc:docMkLst>
      <pc:sldChg chg="addSp delSp modSp">
        <pc:chgData name="Barbora Kvackova" userId="S::barbora.kvackova@eiturbanmobility.eu::471bca6b-29c6-4745-a038-369517105e38" providerId="AD" clId="Web-{FF2DE9A9-BC73-3D08-D4F6-72B6BA3E26B0}" dt="2023-06-07T09:48:19.413" v="9"/>
        <pc:sldMkLst>
          <pc:docMk/>
          <pc:sldMk cId="3381197148" sldId="1082"/>
        </pc:sldMkLst>
        <pc:spChg chg="add del mod">
          <ac:chgData name="Barbora Kvackova" userId="S::barbora.kvackova@eiturbanmobility.eu::471bca6b-29c6-4745-a038-369517105e38" providerId="AD" clId="Web-{FF2DE9A9-BC73-3D08-D4F6-72B6BA3E26B0}" dt="2023-06-07T09:48:09.100" v="5"/>
          <ac:spMkLst>
            <pc:docMk/>
            <pc:sldMk cId="3381197148" sldId="1082"/>
            <ac:spMk id="2" creationId="{681E944B-694F-0934-1F61-0173B85A39CA}"/>
          </ac:spMkLst>
        </pc:spChg>
        <pc:spChg chg="add del mod">
          <ac:chgData name="Barbora Kvackova" userId="S::barbora.kvackova@eiturbanmobility.eu::471bca6b-29c6-4745-a038-369517105e38" providerId="AD" clId="Web-{FF2DE9A9-BC73-3D08-D4F6-72B6BA3E26B0}" dt="2023-06-07T09:48:19.413" v="9"/>
          <ac:spMkLst>
            <pc:docMk/>
            <pc:sldMk cId="3381197148" sldId="1082"/>
            <ac:spMk id="3" creationId="{2AE06C9B-9214-447C-D05C-82C79D55FC56}"/>
          </ac:spMkLst>
        </pc:spChg>
      </pc:sldChg>
      <pc:sldChg chg="addSp modSp">
        <pc:chgData name="Barbora Kvackova" userId="S::barbora.kvackova@eiturbanmobility.eu::471bca6b-29c6-4745-a038-369517105e38" providerId="AD" clId="Web-{FF2DE9A9-BC73-3D08-D4F6-72B6BA3E26B0}" dt="2023-06-07T10:55:00.444" v="41" actId="1076"/>
        <pc:sldMkLst>
          <pc:docMk/>
          <pc:sldMk cId="2902344608" sldId="1087"/>
        </pc:sldMkLst>
        <pc:spChg chg="add mod">
          <ac:chgData name="Barbora Kvackova" userId="S::barbora.kvackova@eiturbanmobility.eu::471bca6b-29c6-4745-a038-369517105e38" providerId="AD" clId="Web-{FF2DE9A9-BC73-3D08-D4F6-72B6BA3E26B0}" dt="2023-06-07T10:55:00.444" v="41" actId="1076"/>
          <ac:spMkLst>
            <pc:docMk/>
            <pc:sldMk cId="2902344608" sldId="1087"/>
            <ac:spMk id="2" creationId="{49A1B309-F525-288A-2BA5-82E33D9A8BDE}"/>
          </ac:spMkLst>
        </pc:spChg>
        <pc:spChg chg="mod">
          <ac:chgData name="Barbora Kvackova" userId="S::barbora.kvackova@eiturbanmobility.eu::471bca6b-29c6-4745-a038-369517105e38" providerId="AD" clId="Web-{FF2DE9A9-BC73-3D08-D4F6-72B6BA3E26B0}" dt="2023-06-07T10:54:55.303" v="40" actId="20577"/>
          <ac:spMkLst>
            <pc:docMk/>
            <pc:sldMk cId="2902344608" sldId="1087"/>
            <ac:spMk id="13" creationId="{DA30DF34-385C-9A82-A284-22239840E02B}"/>
          </ac:spMkLst>
        </pc:spChg>
      </pc:sldChg>
      <pc:sldChg chg="add ord">
        <pc:chgData name="Barbora Kvackova" userId="S::barbora.kvackova@eiturbanmobility.eu::471bca6b-29c6-4745-a038-369517105e38" providerId="AD" clId="Web-{FF2DE9A9-BC73-3D08-D4F6-72B6BA3E26B0}" dt="2023-06-07T09:49:03.101" v="11"/>
        <pc:sldMkLst>
          <pc:docMk/>
          <pc:sldMk cId="2084935708" sldId="1088"/>
        </pc:sldMkLst>
      </pc:sldChg>
      <pc:sldChg chg="del">
        <pc:chgData name="Barbora Kvackova" userId="S::barbora.kvackova@eiturbanmobility.eu::471bca6b-29c6-4745-a038-369517105e38" providerId="AD" clId="Web-{FF2DE9A9-BC73-3D08-D4F6-72B6BA3E26B0}" dt="2023-06-07T09:44:44.564" v="0"/>
        <pc:sldMkLst>
          <pc:docMk/>
          <pc:sldMk cId="2093545918" sldId="1092"/>
        </pc:sldMkLst>
      </pc:sldChg>
      <pc:sldChg chg="del">
        <pc:chgData name="Barbora Kvackova" userId="S::barbora.kvackova@eiturbanmobility.eu::471bca6b-29c6-4745-a038-369517105e38" providerId="AD" clId="Web-{FF2DE9A9-BC73-3D08-D4F6-72B6BA3E26B0}" dt="2023-06-07T09:44:47.642" v="1"/>
        <pc:sldMkLst>
          <pc:docMk/>
          <pc:sldMk cId="87685131" sldId="1093"/>
        </pc:sldMkLst>
      </pc:sldChg>
      <pc:sldMasterChg chg="add addSldLayout">
        <pc:chgData name="Barbora Kvackova" userId="S::barbora.kvackova@eiturbanmobility.eu::471bca6b-29c6-4745-a038-369517105e38" providerId="AD" clId="Web-{FF2DE9A9-BC73-3D08-D4F6-72B6BA3E26B0}" dt="2023-06-07T09:48:59.226" v="10"/>
        <pc:sldMasterMkLst>
          <pc:docMk/>
          <pc:sldMasterMk cId="0" sldId="2147483648"/>
        </pc:sldMasterMkLst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59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61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63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66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67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3668"/>
          </pc:sldLayoutMkLst>
        </pc:sldLayoutChg>
        <pc:sldLayoutChg chg="add">
          <pc:chgData name="Barbora Kvackova" userId="S::barbora.kvackova@eiturbanmobility.eu::471bca6b-29c6-4745-a038-369517105e38" providerId="AD" clId="Web-{FF2DE9A9-BC73-3D08-D4F6-72B6BA3E26B0}" dt="2023-06-07T09:48:59.226" v="10"/>
          <pc:sldLayoutMkLst>
            <pc:docMk/>
            <pc:sldMasterMk cId="0" sldId="2147483648"/>
            <pc:sldLayoutMk cId="0" sldId="214748400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DD84FE9-D1A9-44B9-9881-81F932467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8B73F8-DEDB-4A42-BF14-028B1C9EB8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F502B4-01DE-4912-972C-5E8F99501007}" type="datetimeFigureOut">
              <a:rPr lang="de-DE"/>
              <a:pPr>
                <a:defRPr/>
              </a:pPr>
              <a:t>07.06.2023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9D85CC-678F-46BC-AF21-53D731CF0D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342850-EDC4-4D13-A2B2-7849302D7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254826-6EFF-4893-8A37-ABB41788F7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E74C060-5E9A-4866-8782-D6F7A87FA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2A2B50-651D-4FD5-A2C9-E8C115E2CF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423F3A-BECC-4872-95E4-F36D4827202D}" type="datetimeFigureOut">
              <a:rPr lang="de-DE"/>
              <a:pPr>
                <a:defRPr/>
              </a:pPr>
              <a:t>07.06.2023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241DF22D-940E-4050-B621-51A14DEEAD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29E10552-D394-454E-B235-8CC10735C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80FF42-5739-4FB9-8856-0193B70DCC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4F04E5-7165-4989-BB2D-2A537ABF3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1FD346-966E-4FF8-A069-1E3C4AD658D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edita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0">
            <a:extLst>
              <a:ext uri="{FF2B5EF4-FFF2-40B4-BE49-F238E27FC236}">
                <a16:creationId xmlns:a16="http://schemas.microsoft.com/office/drawing/2014/main" id="{9A00EF30-6D10-5716-6BA9-02F18143E9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3263">
            <a:off x="-903288" y="1589088"/>
            <a:ext cx="6605588" cy="66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41FA7B-C6DF-45A5-1B1B-B4BD9538E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4359" y="4033074"/>
            <a:ext cx="5715357" cy="593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E8CEB72-3E73-BC20-017E-064286C14F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4181" y="4671033"/>
            <a:ext cx="5715357" cy="48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D01B94E-BBB6-AE7A-4174-1A9EA6BF8B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24181" y="5220734"/>
            <a:ext cx="5715357" cy="48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A64FFCB-60CE-B7D8-5110-BBA96D014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" r="52511"/>
          <a:stretch/>
        </p:blipFill>
        <p:spPr>
          <a:xfrm>
            <a:off x="221308" y="232918"/>
            <a:ext cx="4457848" cy="1168606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AC77963B-1D37-C33B-C841-CC706E07C6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1651"/>
          <a:stretch/>
        </p:blipFill>
        <p:spPr>
          <a:xfrm>
            <a:off x="8308900" y="232918"/>
            <a:ext cx="3596698" cy="1168606"/>
          </a:xfrm>
          <a:prstGeom prst="rect">
            <a:avLst/>
          </a:prstGeom>
        </p:spPr>
      </p:pic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4F2ED05-0520-7A4D-951C-F247A9C697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050" y="2724150"/>
            <a:ext cx="4302125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74591" y="476672"/>
            <a:ext cx="11194017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74591" y="2276872"/>
            <a:ext cx="11194017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74595" y="2924944"/>
            <a:ext cx="11194016" cy="2664296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4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648000"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1448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  <a:lvl5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481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63259" y="1288176"/>
            <a:ext cx="2016224" cy="237626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66" y="3880438"/>
            <a:ext cx="4511641" cy="194610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552380" y="1288151"/>
            <a:ext cx="2016224" cy="2376265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74594" y="404663"/>
            <a:ext cx="11194013" cy="667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24601" y="1288521"/>
            <a:ext cx="6297474" cy="4538022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48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707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74595" y="404664"/>
            <a:ext cx="11172126" cy="71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74595" y="3932572"/>
            <a:ext cx="11194014" cy="2007282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74596" y="1338529"/>
            <a:ext cx="6297474" cy="2376041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097" y="1338303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613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74594" y="404664"/>
            <a:ext cx="11194019" cy="731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74595" y="3839703"/>
            <a:ext cx="6297475" cy="2081271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74601" y="1245661"/>
            <a:ext cx="6297474" cy="2376041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102" y="1245435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960102" y="3837722"/>
            <a:ext cx="4608512" cy="2081271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104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70" y="3699138"/>
            <a:ext cx="4511641" cy="2239122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56110" y="1466891"/>
            <a:ext cx="4511641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74595" y="404663"/>
            <a:ext cx="11193156" cy="724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74595" y="1467115"/>
            <a:ext cx="6297474" cy="4471145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920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5C0CD96-C751-4E0C-9CE8-DBAF91AAC2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593" y="1621366"/>
            <a:ext cx="11293824" cy="4183898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8D3B1-7420-4B55-93F6-E6C5B8692E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11293824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691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14">
            <a:extLst>
              <a:ext uri="{FF2B5EF4-FFF2-40B4-BE49-F238E27FC236}">
                <a16:creationId xmlns:a16="http://schemas.microsoft.com/office/drawing/2014/main" id="{CB7695DA-72DB-4EB8-90C8-8912F832A70E}"/>
              </a:ext>
            </a:extLst>
          </p:cNvPr>
          <p:cNvSpPr/>
          <p:nvPr/>
        </p:nvSpPr>
        <p:spPr>
          <a:xfrm>
            <a:off x="6456363" y="-1611313"/>
            <a:ext cx="6911975" cy="6911976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60000" y="4149080"/>
            <a:ext cx="470452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64523" y="5553216"/>
            <a:ext cx="6432715" cy="36004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89807" y="-1178740"/>
            <a:ext cx="6045583" cy="60455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4951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89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B9FE5-C265-9B4C-BD72-19788D7EE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447295-FC14-3B4C-A661-7D1F4FD22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695835-8C91-9D48-9C93-DEAD065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F368-18B2-5C4A-BE0E-AB6CF30AEBFE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18F81-9638-CA42-A164-EDE6644D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8A715F-0D34-C441-84FC-007723F5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AAB4-DA1D-B342-9FF7-D8EBCA495D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557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Birmingham\MSU\Creative Services\DG EAC Framework jobs\EIT\2014 EIT re-brand\Brand elements examples\Mock-ups\Examples\Powerpoint Template\Old\Graphic_element.png">
            <a:extLst>
              <a:ext uri="{FF2B5EF4-FFF2-40B4-BE49-F238E27FC236}">
                <a16:creationId xmlns:a16="http://schemas.microsoft.com/office/drawing/2014/main" id="{AF2B105E-1CA4-4DC6-BFC0-B720FC718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-341313"/>
            <a:ext cx="1943100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9769531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4593" y="1621366"/>
            <a:ext cx="9769531" cy="4183898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7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Birmingham\MSU\Creative Services\DG EAC Framework jobs\EIT\2014 EIT re-brand\Brand elements examples\Mock-ups\Examples\Powerpoint Template\Old\Graphic_element.png">
            <a:extLst>
              <a:ext uri="{FF2B5EF4-FFF2-40B4-BE49-F238E27FC236}">
                <a16:creationId xmlns:a16="http://schemas.microsoft.com/office/drawing/2014/main" id="{AF2B105E-1CA4-4DC6-BFC0-B720FC718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-341313"/>
            <a:ext cx="1943100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9769531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4593" y="1621366"/>
            <a:ext cx="9769531" cy="4183898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B554D72-E780-97E9-99F7-514AB2153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1840" b="11004"/>
          <a:stretch/>
        </p:blipFill>
        <p:spPr>
          <a:xfrm>
            <a:off x="9620250" y="5938613"/>
            <a:ext cx="2469356" cy="717565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4ECC45B-C078-F5FC-299B-1F5F65B34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2293" b="-6879"/>
          <a:stretch/>
        </p:blipFill>
        <p:spPr>
          <a:xfrm>
            <a:off x="285750" y="5910822"/>
            <a:ext cx="3086100" cy="8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95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11108700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4593" y="1621366"/>
            <a:ext cx="11108700" cy="4183898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5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884911" y="1700335"/>
            <a:ext cx="3456384" cy="3888449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74594" y="1700559"/>
            <a:ext cx="7126275" cy="3888681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74593" y="404664"/>
            <a:ext cx="10966701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810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391479" y="1340643"/>
            <a:ext cx="3360373" cy="4125437"/>
          </a:xfrm>
          <a:prstGeom prst="round2DiagRect">
            <a:avLst/>
          </a:prstGeom>
          <a:solidFill>
            <a:schemeClr val="bg1"/>
          </a:solidFill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 defTabSz="324000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indent="-180000" defTabSz="324000">
              <a:lnSpc>
                <a:spcPct val="113000"/>
              </a:lnSpc>
              <a:spcBef>
                <a:spcPts val="0"/>
              </a:spcBef>
              <a:buClr>
                <a:schemeClr val="bg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934292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74591" y="476672"/>
            <a:ext cx="11194017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74591" y="2276872"/>
            <a:ext cx="11194017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74595" y="2924944"/>
            <a:ext cx="11194016" cy="2664296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4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648000"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1448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  <a:lvl5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417462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63259" y="1288176"/>
            <a:ext cx="2016224" cy="237626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66" y="3880438"/>
            <a:ext cx="4511641" cy="194610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552380" y="1288151"/>
            <a:ext cx="2016224" cy="2376265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74594" y="404663"/>
            <a:ext cx="11194013" cy="667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24601" y="1288521"/>
            <a:ext cx="6297474" cy="4538022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48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224670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74595" y="404664"/>
            <a:ext cx="11172126" cy="71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74595" y="3932572"/>
            <a:ext cx="11194014" cy="2007282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74596" y="1338529"/>
            <a:ext cx="6297474" cy="2376041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097" y="1338303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82488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74594" y="404664"/>
            <a:ext cx="11194019" cy="731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74595" y="3839703"/>
            <a:ext cx="6297475" cy="2081271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74601" y="1245661"/>
            <a:ext cx="6297474" cy="2376041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102" y="1245435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960102" y="3837722"/>
            <a:ext cx="4608512" cy="2081271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60179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70" y="3699138"/>
            <a:ext cx="4511641" cy="2239122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56110" y="1466891"/>
            <a:ext cx="4511641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74595" y="404663"/>
            <a:ext cx="11193156" cy="724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74595" y="1467115"/>
            <a:ext cx="6297474" cy="4471145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827497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5C0CD96-C751-4E0C-9CE8-DBAF91AAC2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593" y="1621366"/>
            <a:ext cx="11293824" cy="4183898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8D3B1-7420-4B55-93F6-E6C5B8692E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11293824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26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B9FE5-C265-9B4C-BD72-19788D7EE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447295-FC14-3B4C-A661-7D1F4FD22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695835-8C91-9D48-9C93-DEAD065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F368-18B2-5C4A-BE0E-AB6CF30AEBFE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18F81-9638-CA42-A164-EDE6644D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8A715F-0D34-C441-84FC-007723F5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AAB4-DA1D-B342-9FF7-D8EBCA495D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87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EI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0">
            <a:extLst>
              <a:ext uri="{FF2B5EF4-FFF2-40B4-BE49-F238E27FC236}">
                <a16:creationId xmlns:a16="http://schemas.microsoft.com/office/drawing/2014/main" id="{1E98B9C2-6BD7-4871-B192-112B43153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2115">
            <a:off x="-1270000" y="1203325"/>
            <a:ext cx="4398963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3941381" y="636741"/>
            <a:ext cx="6491288" cy="231500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3000">
                <a:solidFill>
                  <a:srgbClr val="054CA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3941381" y="1824724"/>
            <a:ext cx="6491288" cy="34464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F08D92C-7981-E7FA-F5B4-D3689EC0E2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1840" b="11004"/>
          <a:stretch/>
        </p:blipFill>
        <p:spPr>
          <a:xfrm>
            <a:off x="9620250" y="5938613"/>
            <a:ext cx="2469356" cy="717565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555D4F7-6666-7CEB-6F1B-C695DC8AA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2293" b="-6879"/>
          <a:stretch/>
        </p:blipFill>
        <p:spPr>
          <a:xfrm>
            <a:off x="285750" y="5910822"/>
            <a:ext cx="3086100" cy="8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97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2C523-19E0-4A61-BF62-E7B897FF2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221B-E467-4AA6-A0BA-C09CA0906BA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7407-5401-4AC3-B710-2FF7E21E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7D35D-A4A5-40D8-B1E0-6CD1F0BB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7AD2-88B7-4A13-A97C-974D882B3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0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0C673-7392-168A-812E-B451CF1C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007-9990-4D64-AFDD-09F2D691A28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4CEAB-BDC6-B3AF-BBCA-D806AF32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FEA5F-8080-9058-92FF-904AC85C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1904-C0AA-47C4-B50A-2AB958604A2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DF52B4-A281-1DEC-472B-7D3D4DF1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68" y="818422"/>
            <a:ext cx="7127186" cy="541421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4D0AAA9-DB5F-2B13-AFF3-8030FB927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568" y="1532187"/>
            <a:ext cx="11016916" cy="40504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223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9548-D3C1-DC0E-0522-F101BC05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007-9990-4D64-AFDD-09F2D691A28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535B5-2A67-1B6E-0852-58A3AF65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9A6A0-9336-2864-5F34-03C34D03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1904-C0AA-47C4-B50A-2AB958604A2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748832-E19D-D3F8-5C62-F79C51C9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3616C5-C9BE-65D8-939F-3782DE81E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9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576ACA0-63C1-DF5E-2F03-74172444C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49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8098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0E91E-F242-6687-34CD-B4BE5485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007-9990-4D64-AFDD-09F2D691A28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D955A-C236-DDEA-7484-8D9F4C0C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9A109-F816-CD0B-125E-1B373A80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1904-C0AA-47C4-B50A-2AB958604A2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97C1EC-3C48-FF57-D05A-A684C90B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07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C0C85-245D-F7E5-9FE2-BA46838B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007-9990-4D64-AFDD-09F2D691A28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1DA5E-4E01-9B76-5523-7313C1BD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65726-5962-40BC-7751-59479E98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1904-C0AA-47C4-B50A-2AB958604A2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42EF90E-3C27-B15D-3E24-EA445B45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82446"/>
            <a:ext cx="6172200" cy="3878604"/>
          </a:xfr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5C2158-3981-F6C0-05FC-984A937E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44055C1-3555-2F0A-EF2F-29829A62F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1982446"/>
            <a:ext cx="3932238" cy="387860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991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FA5BF2-B1D1-AD58-3FF0-C9C3F9C92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007-9990-4D64-AFDD-09F2D691A28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336B9-E02D-DD73-5045-218FC157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036EE-62F4-17BC-9FEB-389D2DC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1904-C0AA-47C4-B50A-2AB958604A2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6F09DF-B99E-25D2-7D6D-0440FCD13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55604"/>
            <a:ext cx="5181600" cy="4351338"/>
          </a:xfr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283E38A-1867-B2D6-E010-D57AC983D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5604"/>
            <a:ext cx="5181600" cy="4351338"/>
          </a:xfr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9055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277A63-B5CB-5919-6AC6-3A2FF4AD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007-9990-4D64-AFDD-09F2D691A28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0DE12-5D7B-28C9-C327-8372C1CF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4C141-8D22-7D79-C48A-C5C9D731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1904-C0AA-47C4-B50A-2AB958604A2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A3D0DB7-0132-C97B-B22C-9CCD8A689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5300" y="805280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4937D-07C4-0A43-AB59-D739E5A0C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0738" y="805280"/>
            <a:ext cx="4715961" cy="4873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073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48B4FA-89FA-E825-660E-0970862E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007-9990-4D64-AFDD-09F2D691A28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5023B-2F0F-BDE8-34E1-9703AC6E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F60CE-0187-DA88-407B-04F03050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1904-C0AA-47C4-B50A-2AB958604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90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F423-1FAC-A4B6-9C35-7417E808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247F-8FF3-546F-2BCE-C94D2509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E0752-E72E-313F-4CAC-C3A0B0B1D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05322-2CEF-D43A-E6B3-F4E0F0FB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007-9990-4D64-AFDD-09F2D691A28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3BB42-A47C-5B20-6ED7-6787AD1E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3BE00-8DD3-4236-84D8-C5FCB3FF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1904-C0AA-47C4-B50A-2AB958604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41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235A-7CBF-51DA-C431-7680483D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069975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DFC2F0-D3C8-3909-16ED-8083995F3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B5E65-0EAA-4FF1-AC99-D16D3A86C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5894"/>
            <a:ext cx="3932237" cy="36230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9402E-1565-9C14-AF1D-13CE7C61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007-9990-4D64-AFDD-09F2D691A28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D5811-F5BE-186F-228A-7430A5D0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6EC3C-1773-7DAF-6821-618C42DA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1904-C0AA-47C4-B50A-2AB958604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06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ntent smal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712722-7326-4ADB-A7BD-1EFA6013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990600"/>
            <a:ext cx="5462587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632818" y="636741"/>
            <a:ext cx="6491288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632560" y="1776182"/>
            <a:ext cx="6491288" cy="34464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Marcador de posición de imagen 17"/>
          <p:cNvSpPr>
            <a:spLocks noGrp="1"/>
          </p:cNvSpPr>
          <p:nvPr>
            <p:ph type="pic" sz="quarter" idx="13"/>
          </p:nvPr>
        </p:nvSpPr>
        <p:spPr>
          <a:xfrm>
            <a:off x="8383605" y="1784836"/>
            <a:ext cx="3808396" cy="383214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GB" noProof="0"/>
              <a:t>Click icon to add picture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A2744B7-8AD0-328A-59A6-B6BE1C0EA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1840" b="11004"/>
          <a:stretch/>
        </p:blipFill>
        <p:spPr>
          <a:xfrm>
            <a:off x="9620250" y="5938613"/>
            <a:ext cx="2469356" cy="71756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5D66548-D8CB-AA0B-C6EC-43AAD0919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2293" b="-6879"/>
          <a:stretch/>
        </p:blipFill>
        <p:spPr>
          <a:xfrm>
            <a:off x="285750" y="5910822"/>
            <a:ext cx="3086100" cy="8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15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65B35-51B5-3B93-51BF-A59FDF4A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96AE-7FE2-4526-9BAA-5ABC0D684FE7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229A1-92F6-FABB-E9F3-4E80A763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2C902-0D78-C161-7401-3120246F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703A-5809-4345-BD4A-38487278B6B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A51BEEF-A61F-8E81-BD3D-D991CEBB1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2630" y="2152705"/>
            <a:ext cx="7260770" cy="224283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6F5F66-C888-B797-BF11-8BC5813758ED}"/>
              </a:ext>
            </a:extLst>
          </p:cNvPr>
          <p:cNvSpPr txBox="1">
            <a:spLocks/>
          </p:cNvSpPr>
          <p:nvPr userDrawn="1"/>
        </p:nvSpPr>
        <p:spPr>
          <a:xfrm>
            <a:off x="892629" y="1024731"/>
            <a:ext cx="3932237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0">
                <a:solidFill>
                  <a:schemeClr val="tx2"/>
                </a:solidFill>
                <a:latin typeface="+mn-lt"/>
              </a:rPr>
              <a:t>Click to edit Master title style</a:t>
            </a:r>
            <a:endParaRPr lang="en-GB" b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7015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C5C2C-2F3E-E05D-9295-6C5F6B53C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55604"/>
            <a:ext cx="5181600" cy="4351338"/>
          </a:xfr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382CD-FC38-FB6B-BE3E-BCDC577F1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5604"/>
            <a:ext cx="5181600" cy="4351338"/>
          </a:xfr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5493C-AD6D-C8A3-869D-9D77D591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96AE-7FE2-4526-9BAA-5ABC0D684FE7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3324A-280C-EE2E-0D24-E4874227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453CA-AFA5-B646-1D53-97B0BAE9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703A-5809-4345-BD4A-38487278B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033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47B24-A075-2298-FA29-133EFB44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02367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E2FBF-DC92-E826-330B-1599FEFD6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C4969-B6AC-D4D3-07AA-DD1A10C9E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F2B82-0EF4-4638-7BA5-F17B22D4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96AE-7FE2-4526-9BAA-5ABC0D684FE7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C27D8-1364-2153-3D64-5A51E397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BC6C9-6133-D7EB-77B2-48CE5E80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703A-5809-4345-BD4A-38487278B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810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68B7156-85BA-0140-B77E-6A4A72B9368F}" type="datetime1">
              <a:rPr lang="pl-PL" smtClean="0"/>
              <a:t>07.06.2023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61A6-BE01-EE41-8F60-10BB6EEB19E8}" type="datetime1">
              <a:rPr lang="pl-PL" smtClean="0"/>
              <a:t>07.06.2023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3F57-2DA3-364C-A763-362A2B79ACED}" type="datetime1">
              <a:rPr lang="pl-PL" smtClean="0"/>
              <a:t>07.06.2023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29FC-E5FF-8C40-975D-BEE89F131461}" type="datetime1">
              <a:rPr lang="pl-PL" smtClean="0"/>
              <a:t>07.06.2023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EFE0-FB0B-F649-93D0-109D782D668C}" type="datetime1">
              <a:rPr lang="pl-PL" smtClean="0"/>
              <a:t>07.06.2023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416-29D8-494D-9622-FCE7C37928DA}" type="datetime1">
              <a:rPr lang="pl-PL" smtClean="0"/>
              <a:t>07.06.2023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7CF7-CA69-7249-AF2E-8F3549B0EBC4}" type="datetime1">
              <a:rPr lang="pl-PL" smtClean="0"/>
              <a:t>07.06.2023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white edita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4">
            <a:extLst>
              <a:ext uri="{FF2B5EF4-FFF2-40B4-BE49-F238E27FC236}">
                <a16:creationId xmlns:a16="http://schemas.microsoft.com/office/drawing/2014/main" id="{476F4FB1-2BE4-4C0E-BCF5-808E067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8" y="2714625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5">
            <a:extLst>
              <a:ext uri="{FF2B5EF4-FFF2-40B4-BE49-F238E27FC236}">
                <a16:creationId xmlns:a16="http://schemas.microsoft.com/office/drawing/2014/main" id="{240873D9-9282-4D6E-96A1-9C2BA0C5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212850"/>
            <a:ext cx="8302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3731893" y="2018490"/>
            <a:ext cx="4703615" cy="944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054CA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11"/>
          </p:nvPr>
        </p:nvSpPr>
        <p:spPr>
          <a:xfrm>
            <a:off x="3731893" y="2770618"/>
            <a:ext cx="4703615" cy="890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54CA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6DB229E-314A-25BB-6709-1FC5CA6D36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1840" b="11004"/>
          <a:stretch/>
        </p:blipFill>
        <p:spPr>
          <a:xfrm>
            <a:off x="9620250" y="5938613"/>
            <a:ext cx="2469356" cy="71756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E36D8F2-734C-061A-8194-52F90D9E4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2293" b="-6879"/>
          <a:stretch/>
        </p:blipFill>
        <p:spPr>
          <a:xfrm>
            <a:off x="285750" y="5910822"/>
            <a:ext cx="3086100" cy="8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89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2420-DDFA-C544-B863-9CE7071061E6}" type="datetime1">
              <a:rPr lang="pl-PL" smtClean="0"/>
              <a:t>07.06.2023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6CD9-3C39-294C-A65F-944753F02A20}" type="datetime1">
              <a:rPr lang="pl-PL" smtClean="0"/>
              <a:t>07.06.2023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355-10B9-164C-97F0-DE2600D97D47}" type="datetime1">
              <a:rPr lang="pl-PL" smtClean="0"/>
              <a:t>07.06.2023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2A03-F8FF-3442-95C8-E0AEBCDA622E}" type="datetime1">
              <a:rPr lang="pl-PL" smtClean="0"/>
              <a:t>07.06.2023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C76C-3792-5A4F-B4C6-7767681DC7EB}" type="datetime1">
              <a:rPr lang="pl-PL" smtClean="0"/>
              <a:t>07.06.2023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0711-39CA-AA4A-AA75-F56782E5B3C1}" type="datetime1">
              <a:rPr lang="pl-PL" smtClean="0"/>
              <a:t>07.06.2023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0352-C0D4-BF40-8522-F5810830FBB5}" type="datetime1">
              <a:rPr lang="pl-PL" smtClean="0"/>
              <a:t>07.06.2023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05DE-C560-8546-860B-F57DFD935508}" type="datetime1">
              <a:rPr lang="pl-PL" smtClean="0"/>
              <a:t>07.06.2023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B79-CD02-FB43-B00D-9F79A22A4C29}" type="datetime1">
              <a:rPr lang="pl-PL" smtClean="0"/>
              <a:t>07.06.2023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BA9F-6AE2-1747-8D69-26080CF264CA}" type="datetime1">
              <a:rPr lang="pl-PL" smtClean="0"/>
              <a:t>07.06.2023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Nazwa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Birmingham\MSU\Creative Services\DG EAC Framework jobs\EIT\2014 EIT re-brand\Brand elements examples\Mock-ups\Examples\Powerpoint Template\Old\Graphic_element.png">
            <a:extLst>
              <a:ext uri="{FF2B5EF4-FFF2-40B4-BE49-F238E27FC236}">
                <a16:creationId xmlns:a16="http://schemas.microsoft.com/office/drawing/2014/main" id="{AF2B105E-1CA4-4DC6-BFC0-B720FC718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-341313"/>
            <a:ext cx="1943100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9769531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4593" y="1621366"/>
            <a:ext cx="9769531" cy="4183898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794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9F534-09FF-A94A-B53C-304A3F0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9E6-7117-4941-92A2-B6668CDF0CA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FF4EC-D277-DE61-F4F5-8A1655A6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9EB93-4E21-45F6-4722-2DD5DFD4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CE9C-0871-4D53-B9E7-D76CC11F2BD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36AFC-49E1-0782-676D-4140015E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67" y="1893243"/>
            <a:ext cx="7127186" cy="541421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6DE3C33-A111-8D61-C332-2FA70EB70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067" y="2607009"/>
            <a:ext cx="7127185" cy="20410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427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E5A2-1D39-4825-9D32-5444D343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72FE0-2116-D5E6-05B7-E0A2EA17D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4FDBD-5BC7-8DB9-A52C-981B8FFF0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C72C0-B4AB-AAF8-1A23-861C0EFB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9E6-7117-4941-92A2-B6668CDF0CA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C8165-8000-8C39-5550-BA901E8C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DCA8E-EF69-DCAB-9C21-1625DB51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CE9C-0871-4D53-B9E7-D76CC11F2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170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9AF31-E862-8CEF-9748-F0A60860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9E6-7117-4941-92A2-B6668CDF0CA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F4ACC-4498-7F14-5A8E-0D48F182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167350-5294-2A2E-E775-2E4C8073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CE9C-0871-4D53-B9E7-D76CC11F2B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DD4018-D625-3CE5-B84E-AE2EEFD41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55604"/>
            <a:ext cx="5181600" cy="4351338"/>
          </a:xfr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BF6A7E6-AE6E-2875-62BE-8C4891C41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5604"/>
            <a:ext cx="5181600" cy="4351338"/>
          </a:xfr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7658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FCFAE-E953-D5B5-9057-F7B0C433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9E6-7117-4941-92A2-B6668CDF0CA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43CB2-DA0D-2611-9D07-219BD3C0D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73A81-0992-E2E7-EB18-6C6FCEAA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CE9C-0871-4D53-B9E7-D76CC11F2BD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EA8A08-F736-5B42-029B-8C492CAF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9812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7A98A9-203A-DA50-3E70-F9372CEE8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28CE7-058E-9E81-99BA-126D58B9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9E6-7117-4941-92A2-B6668CDF0CA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B1826-32C9-941E-6FBD-DF4E6EA4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8894F-B308-944F-CB24-56168BCD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CE9C-0871-4D53-B9E7-D76CC11F2BD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CCD562-0530-D674-D8C3-E0C7D19A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32237" cy="1325563"/>
          </a:xfrm>
        </p:spPr>
        <p:txBody>
          <a:bodyPr>
            <a:normAutofit/>
          </a:bodyPr>
          <a:lstStyle>
            <a:lvl1pPr>
              <a:defRPr sz="3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EF16D1B-B3DB-1415-2D31-033E3402C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1982446"/>
            <a:ext cx="3932238" cy="387860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9830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584B6-DBFF-C85D-B054-A738C1A7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9E6-7117-4941-92A2-B6668CDF0CA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54EA9-3D3B-7474-887A-68BBFAEA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76120-E024-7B5A-5B29-0354569F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CE9C-0871-4D53-B9E7-D76CC11F2BD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4E8250-7906-681F-706D-F53131825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55604"/>
            <a:ext cx="5181600" cy="4351338"/>
          </a:xfr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BF26C-BF2A-F053-0152-F24D53D45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5604"/>
            <a:ext cx="5181600" cy="4351338"/>
          </a:xfr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20265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31CD-68CC-1000-06D7-CE65E574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0D17-C468-444C-AEFA-0A9237031DC0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51343-C1A1-8468-ABC5-A79E4087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8E5B2-27F0-75FE-3933-8A30FAC9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CB39-1F72-4F72-AE2C-89BBD39BCB2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6C7D6A4-782F-B8EC-AD54-8C29D9BEC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179" y="705853"/>
            <a:ext cx="11165305" cy="48767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198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C28C8-7FE1-1EC1-B43E-F87ECA81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0D17-C468-444C-AEFA-0A9237031DC0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03019-35C3-AB1B-DFDE-D4B24482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5FDD4-440F-732C-E66B-C3BEB737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CB39-1F72-4F72-AE2C-89BBD39BCB2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AA58D8-1C80-2E27-DC16-175AC8DE1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979" y="1764632"/>
            <a:ext cx="5181600" cy="40105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EC11867-3D2D-E81D-41BE-B8C902DB3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6979" y="1764632"/>
            <a:ext cx="5181600" cy="40105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24676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805C7-415A-0F38-099C-B909A3D0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0D17-C468-444C-AEFA-0A9237031DC0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42437-B323-5D00-2132-AA278BBB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6F2D9-8A5B-E016-6868-412B3CE2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CB39-1F72-4F72-AE2C-89BBD39BCB2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6BF2E3-79C7-1CDF-0A92-0BD081C4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069975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9375785-9FA7-E250-3B4D-179ECC39D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594AF16-8F40-6200-448F-3C5152597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5894"/>
            <a:ext cx="3932237" cy="36230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7686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352D7-5C4C-88B8-42BE-2917556D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0D17-C468-444C-AEFA-0A9237031DC0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25947-5A91-48C0-D3D7-02AD2916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02071-D9C9-4A5A-3886-EB4D4C9B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CB39-1F72-4F72-AE2C-89BBD39BCB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A5BA71-CE86-4EB9-2ED1-D21279A5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6684"/>
            <a:ext cx="9908422" cy="534987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633178-1385-8924-1DB1-FA15572B2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64632"/>
            <a:ext cx="9910011" cy="401052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51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11108700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4593" y="1621366"/>
            <a:ext cx="11108700" cy="4183898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4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884911" y="1700335"/>
            <a:ext cx="3456384" cy="3888449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74594" y="1700559"/>
            <a:ext cx="7126275" cy="3888681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74593" y="404664"/>
            <a:ext cx="10966701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58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391479" y="1340643"/>
            <a:ext cx="3360373" cy="4125437"/>
          </a:xfrm>
          <a:prstGeom prst="round2DiagRect">
            <a:avLst/>
          </a:prstGeom>
          <a:solidFill>
            <a:schemeClr val="bg1"/>
          </a:solidFill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 defTabSz="324000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indent="-180000" defTabSz="324000">
              <a:lnSpc>
                <a:spcPct val="113000"/>
              </a:lnSpc>
              <a:spcBef>
                <a:spcPts val="0"/>
              </a:spcBef>
              <a:buClr>
                <a:schemeClr val="bg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92837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6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5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915" r:id="rId2"/>
    <p:sldLayoutId id="2147483916" r:id="rId3"/>
    <p:sldLayoutId id="2147484003" r:id="rId4"/>
    <p:sldLayoutId id="2147484004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B84365C-41CA-4C97-B311-FC158670A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61840" b="11004"/>
          <a:stretch/>
        </p:blipFill>
        <p:spPr>
          <a:xfrm>
            <a:off x="10101262" y="6078389"/>
            <a:ext cx="1988344" cy="57778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986ABC9-9CA9-4997-A52F-82BA77D6D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52293" b="-6879"/>
          <a:stretch/>
        </p:blipFill>
        <p:spPr>
          <a:xfrm>
            <a:off x="285750" y="6078389"/>
            <a:ext cx="2485803" cy="6938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3984" r:id="rId11"/>
    <p:sldLayoutId id="2147483990" r:id="rId12"/>
    <p:sldLayoutId id="214748399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0C52C5C1-17CF-40AA-97D5-F78399DD71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110" y="6094476"/>
            <a:ext cx="4997196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17C59-3821-EA15-070F-83377C13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A94CB-D405-C192-3260-C4246C564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FBE9E-D9A9-EAAF-3B80-A7AC10558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E1007-9990-4D64-AFDD-09F2D691A28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66E57-7C90-8334-CB55-AF1039C2C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349F2-D908-F490-9314-CF0B8AD52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61904-C0AA-47C4-B50A-2AB958604A2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14A355-CB7F-B5A2-DE26-43710A9334A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6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26D44-506A-C6CE-804D-EBA270BE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69FEE-8C21-B99A-77A7-3C6677A58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5F875-575B-21AB-B2D2-93C71B034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96AE-7FE2-4526-9BAA-5ABC0D684FE7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A620-8E5B-013B-3B32-9530C0D06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2253D-24EE-0D05-5152-343C992AC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703A-5809-4345-BD4A-38487278B6B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C16B92-497F-41C6-5CC1-B96F7C9A82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3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2" r:id="rId2"/>
    <p:sldLayoutId id="21474838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D45AC-DE04-444C-A24A-38191D53DCD2}" type="datetime1">
              <a:rPr lang="pl-PL" smtClean="0"/>
              <a:t>07.06.2023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Nazwa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4005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B64BF-DD0B-6D13-5CD1-D5DD366B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75485-A9BC-3ABE-C798-7044AE7E0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6B2BA-7623-E640-62E9-85965B89D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FE9E6-7117-4941-92A2-B6668CDF0CA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FB9FD-FF57-F56C-4C4D-426F3B694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BCB51-6445-1585-A600-F2ADDF089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CE9C-0871-4D53-B9E7-D76CC11F2BD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462F8C-F70D-322E-D6E0-154E3D4B8D8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0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697" r:id="rId3"/>
    <p:sldLayoutId id="2147483698" r:id="rId4"/>
    <p:sldLayoutId id="2147483701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B785D-D0EB-5FC0-AE04-D0363B4E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F1EDC-B2F8-6F3C-0B22-F1087707D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2E318-A2B0-B825-951D-FBD7DDDF2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0D17-C468-444C-AEFA-0A9237031DC0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7540A-B7FB-5A07-F5F0-AF94CD429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04CC6-362A-8FCD-570C-D596A2729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DCB39-1F72-4F72-AE2C-89BBD39BCB2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6407C-AAE2-72E3-759C-ED423180F3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avel.vrba@eiturbanmobility.eu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EC3C9D2-6219-F420-FB97-D2BA3CAD9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9" y="-3602"/>
            <a:ext cx="12195158" cy="686125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D5E44CB6-DE01-9F9C-95F2-05D6712B44A6}"/>
              </a:ext>
            </a:extLst>
          </p:cNvPr>
          <p:cNvSpPr txBox="1"/>
          <p:nvPr/>
        </p:nvSpPr>
        <p:spPr>
          <a:xfrm>
            <a:off x="934232" y="2974932"/>
            <a:ext cx="4232753" cy="13849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rtl="0"/>
            <a:r>
              <a:rPr lang="en-GB" sz="4200" b="1" kern="1200">
                <a:solidFill>
                  <a:srgbClr val="034FA3"/>
                </a:solidFill>
                <a:latin typeface="Calibri"/>
                <a:ea typeface="+mn-ea"/>
                <a:cs typeface="+mn-cs"/>
              </a:rPr>
              <a:t>Mobility for more</a:t>
            </a:r>
          </a:p>
          <a:p>
            <a:pPr algn="ctr" rtl="0"/>
            <a:r>
              <a:rPr lang="en-GB" sz="4200" b="1" kern="1200">
                <a:solidFill>
                  <a:srgbClr val="034FA3"/>
                </a:solidFill>
                <a:latin typeface="Calibri"/>
                <a:ea typeface="+mn-ea"/>
                <a:cs typeface="+mn-cs"/>
              </a:rPr>
              <a:t>liveable cities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7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77FEAAD-9FA6-A2BF-0834-B2E42F37101A}"/>
              </a:ext>
            </a:extLst>
          </p:cNvPr>
          <p:cNvSpPr txBox="1"/>
          <p:nvPr/>
        </p:nvSpPr>
        <p:spPr>
          <a:xfrm>
            <a:off x="696515" y="535781"/>
            <a:ext cx="1025108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  <a:latin typeface="Calibri"/>
                <a:cs typeface="Calibri"/>
              </a:rPr>
              <a:t>Find out more about our innovation calls</a:t>
            </a:r>
          </a:p>
          <a:p>
            <a:endParaRPr lang="cs-CZ" dirty="0">
              <a:latin typeface="Calibri"/>
              <a:cs typeface="Calibri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DDC5FF16-7CB0-2C61-F0A0-29315A6A5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78" y="1958622"/>
            <a:ext cx="33782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9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C783620-5137-0E5E-03A3-F320132EF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9" y="346"/>
            <a:ext cx="12195158" cy="6857308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66B57692-87AB-362A-E92C-93AF37466BE9}"/>
              </a:ext>
            </a:extLst>
          </p:cNvPr>
          <p:cNvSpPr txBox="1"/>
          <p:nvPr/>
        </p:nvSpPr>
        <p:spPr>
          <a:xfrm>
            <a:off x="734362" y="2868356"/>
            <a:ext cx="4400253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4800" b="1">
                <a:solidFill>
                  <a:srgbClr val="024EA1"/>
                </a:solidFill>
                <a:latin typeface="Calibri"/>
                <a:cs typeface="Calibri"/>
              </a:rPr>
              <a:t>Connect with us</a:t>
            </a:r>
            <a:endParaRPr lang="en-US" sz="4800">
              <a:cs typeface="Calibri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613A7EC-2796-B1D8-C8E4-31E321C85244}"/>
              </a:ext>
            </a:extLst>
          </p:cNvPr>
          <p:cNvSpPr txBox="1"/>
          <p:nvPr/>
        </p:nvSpPr>
        <p:spPr>
          <a:xfrm>
            <a:off x="7924009" y="3965952"/>
            <a:ext cx="1912894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bg1"/>
                </a:solidFill>
                <a:latin typeface="Calibri"/>
                <a:cs typeface="Calibri"/>
              </a:rPr>
              <a:t>@EIT Urban Mobility</a:t>
            </a:r>
            <a:endParaRPr lang="en-GB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FFA8049-5CF9-A67B-C5A1-7F8A35D4FB0C}"/>
              </a:ext>
            </a:extLst>
          </p:cNvPr>
          <p:cNvSpPr txBox="1"/>
          <p:nvPr/>
        </p:nvSpPr>
        <p:spPr>
          <a:xfrm>
            <a:off x="7924008" y="4412096"/>
            <a:ext cx="1912894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bg1"/>
                </a:solidFill>
                <a:latin typeface="Calibri"/>
                <a:cs typeface="Calibri"/>
              </a:rPr>
              <a:t>@EIT Urban Mobility</a:t>
            </a:r>
            <a:endParaRPr lang="en-GB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FE7F4EB-304D-6B8E-4FA9-0E83A45C5907}"/>
              </a:ext>
            </a:extLst>
          </p:cNvPr>
          <p:cNvSpPr txBox="1"/>
          <p:nvPr/>
        </p:nvSpPr>
        <p:spPr>
          <a:xfrm>
            <a:off x="7924007" y="4854292"/>
            <a:ext cx="1912894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bg1"/>
                </a:solidFill>
                <a:latin typeface="Calibri"/>
                <a:cs typeface="Calibri"/>
              </a:rPr>
              <a:t>@EIT </a:t>
            </a:r>
            <a:r>
              <a:rPr lang="en-GB" sz="1400" err="1">
                <a:solidFill>
                  <a:schemeClr val="bg1"/>
                </a:solidFill>
                <a:latin typeface="Calibri"/>
                <a:cs typeface="Calibri"/>
              </a:rPr>
              <a:t>UrbanMob</a:t>
            </a:r>
            <a:endParaRPr lang="en-GB" sz="1400" err="1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3C65D71-0196-385B-D01B-69DE50D8C86E}"/>
              </a:ext>
            </a:extLst>
          </p:cNvPr>
          <p:cNvSpPr txBox="1"/>
          <p:nvPr/>
        </p:nvSpPr>
        <p:spPr>
          <a:xfrm>
            <a:off x="10194214" y="3965951"/>
            <a:ext cx="1912894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bg1"/>
                </a:solidFill>
                <a:latin typeface="Calibri"/>
                <a:cs typeface="Calibri"/>
              </a:rPr>
              <a:t>@EIT Urban Mobility</a:t>
            </a:r>
            <a:endParaRPr lang="en-GB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FAD2A9B-8CF5-7EB6-F7F9-5A568E166AD6}"/>
              </a:ext>
            </a:extLst>
          </p:cNvPr>
          <p:cNvSpPr txBox="1"/>
          <p:nvPr/>
        </p:nvSpPr>
        <p:spPr>
          <a:xfrm>
            <a:off x="10194213" y="4412096"/>
            <a:ext cx="1912894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bg1"/>
                </a:solidFill>
                <a:latin typeface="Calibri"/>
                <a:cs typeface="Calibri"/>
              </a:rPr>
              <a:t>@eiturbanmob</a:t>
            </a:r>
            <a:endParaRPr lang="en-GB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8A6D29F-E96C-606F-CAC9-2E532DE3DBBD}"/>
              </a:ext>
            </a:extLst>
          </p:cNvPr>
          <p:cNvSpPr txBox="1"/>
          <p:nvPr/>
        </p:nvSpPr>
        <p:spPr>
          <a:xfrm>
            <a:off x="7544982" y="3511910"/>
            <a:ext cx="1711536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bg1"/>
                </a:solidFill>
                <a:latin typeface="Calibri"/>
                <a:cs typeface="Calibri"/>
              </a:rPr>
              <a:t>eiturbanmobility.eu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2FF1ADB5-DCE7-5845-D57A-DD816A05783C}"/>
              </a:ext>
            </a:extLst>
          </p:cNvPr>
          <p:cNvSpPr txBox="1"/>
          <p:nvPr/>
        </p:nvSpPr>
        <p:spPr>
          <a:xfrm>
            <a:off x="7544980" y="3196056"/>
            <a:ext cx="2114251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bg1"/>
                </a:solidFill>
                <a:latin typeface="Calibri"/>
                <a:cs typeface="Calibri"/>
              </a:rPr>
              <a:t>More Information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DA30DF34-385C-9A82-A284-22239840E02B}"/>
              </a:ext>
            </a:extLst>
          </p:cNvPr>
          <p:cNvSpPr txBox="1"/>
          <p:nvPr/>
        </p:nvSpPr>
        <p:spPr>
          <a:xfrm>
            <a:off x="7540435" y="1720032"/>
            <a:ext cx="3494083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bg1"/>
                </a:solidFill>
                <a:latin typeface="Calibri"/>
                <a:cs typeface="Calibri"/>
              </a:rPr>
              <a:t>EIT Urban Mobility Innovation Hub East, </a:t>
            </a:r>
            <a:r>
              <a:rPr lang="en-GB" sz="1400" err="1">
                <a:solidFill>
                  <a:schemeClr val="bg1"/>
                </a:solidFill>
                <a:latin typeface="Calibri"/>
                <a:cs typeface="Calibri"/>
              </a:rPr>
              <a:t>s.r.o.</a:t>
            </a:r>
            <a:endParaRPr lang="en-US" err="1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en-GB" sz="1400" err="1">
                <a:solidFill>
                  <a:schemeClr val="bg1"/>
                </a:solidFill>
                <a:latin typeface="Calibri"/>
                <a:cs typeface="Calibri"/>
              </a:rPr>
              <a:t>Národní</a:t>
            </a:r>
            <a:r>
              <a:rPr lang="en-GB" sz="1400">
                <a:solidFill>
                  <a:schemeClr val="bg1"/>
                </a:solidFill>
                <a:latin typeface="Calibri"/>
                <a:cs typeface="Calibri"/>
              </a:rPr>
              <a:t> 135/14</a:t>
            </a:r>
            <a:endParaRPr lang="en-GB">
              <a:solidFill>
                <a:schemeClr val="bg1"/>
              </a:solidFill>
            </a:endParaRPr>
          </a:p>
          <a:p>
            <a:r>
              <a:rPr lang="en-GB" sz="1400">
                <a:solidFill>
                  <a:schemeClr val="bg1"/>
                </a:solidFill>
                <a:latin typeface="Calibri"/>
                <a:cs typeface="Calibri"/>
              </a:rPr>
              <a:t>110 00 Prague</a:t>
            </a:r>
          </a:p>
          <a:p>
            <a:r>
              <a:rPr lang="en-GB" sz="1400">
                <a:solidFill>
                  <a:schemeClr val="bg1"/>
                </a:solidFill>
                <a:latin typeface="Calibri"/>
                <a:cs typeface="Calibri"/>
              </a:rPr>
              <a:t>Czech Republic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6A376864-4451-574D-DD8E-159C49298572}"/>
              </a:ext>
            </a:extLst>
          </p:cNvPr>
          <p:cNvSpPr txBox="1"/>
          <p:nvPr/>
        </p:nvSpPr>
        <p:spPr>
          <a:xfrm>
            <a:off x="7517344" y="1304873"/>
            <a:ext cx="1711536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bg1"/>
                </a:solidFill>
                <a:latin typeface="Calibri"/>
                <a:cs typeface="Calibri"/>
              </a:rPr>
              <a:t>eiturbanmobility.eu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E2F5E46-954A-BA0B-CD11-E614DE852D5D}"/>
              </a:ext>
            </a:extLst>
          </p:cNvPr>
          <p:cNvSpPr txBox="1"/>
          <p:nvPr/>
        </p:nvSpPr>
        <p:spPr>
          <a:xfrm>
            <a:off x="7528887" y="989019"/>
            <a:ext cx="4578877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bg1"/>
                </a:solidFill>
                <a:latin typeface="Calibri"/>
                <a:cs typeface="Calibri"/>
              </a:rPr>
              <a:t>EIT Urban Mobility Innovation Hub East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1B309-F525-288A-2BA5-82E33D9A8BDE}"/>
              </a:ext>
            </a:extLst>
          </p:cNvPr>
          <p:cNvSpPr txBox="1"/>
          <p:nvPr/>
        </p:nvSpPr>
        <p:spPr>
          <a:xfrm>
            <a:off x="7523480" y="2677160"/>
            <a:ext cx="25298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latin typeface="Calibri"/>
                <a:cs typeface="Calibri"/>
              </a:rPr>
              <a:t>Pavel Vrba</a:t>
            </a:r>
            <a:endParaRPr lang="en-US" sz="1400">
              <a:solidFill>
                <a:schemeClr val="bg1"/>
              </a:solidFill>
              <a:latin typeface="Calibri"/>
              <a:cs typeface="Calibri"/>
            </a:endParaRPr>
          </a:p>
          <a:p>
            <a:pPr algn="l"/>
            <a:r>
              <a:rPr lang="en-GB" sz="1400">
                <a:solidFill>
                  <a:schemeClr val="bg1"/>
                </a:solidFill>
                <a:cs typeface="Calibri"/>
                <a:hlinkClick r:id="rId3"/>
              </a:rPr>
              <a:t>pavel.vrba@eiturbanmobility.eu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002F94E-E0FD-726B-DA11-B73126496A0B}"/>
              </a:ext>
            </a:extLst>
          </p:cNvPr>
          <p:cNvSpPr txBox="1"/>
          <p:nvPr/>
        </p:nvSpPr>
        <p:spPr>
          <a:xfrm>
            <a:off x="5051704" y="3067741"/>
            <a:ext cx="2031341" cy="14035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65DA47A6-A5CF-2B4D-3C72-B8FD5A1FB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" y="346"/>
            <a:ext cx="12191210" cy="6857308"/>
          </a:xfrm>
          <a:prstGeom prst="rect">
            <a:avLst/>
          </a:prstGeom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8D36E29C-9BEA-ED38-BB23-84F20C8CD0A7}"/>
              </a:ext>
            </a:extLst>
          </p:cNvPr>
          <p:cNvSpPr txBox="1"/>
          <p:nvPr/>
        </p:nvSpPr>
        <p:spPr>
          <a:xfrm>
            <a:off x="491549" y="313880"/>
            <a:ext cx="7683170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 rtl="0"/>
            <a:r>
              <a:rPr lang="en-GB" sz="3000" b="1" kern="120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We are the largest </a:t>
            </a:r>
            <a:r>
              <a:rPr lang="en-GB" sz="3000" b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European</a:t>
            </a:r>
            <a:r>
              <a:rPr lang="en-GB" sz="3000" b="1" kern="120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innovation</a:t>
            </a:r>
          </a:p>
          <a:p>
            <a:pPr algn="l" rtl="0"/>
            <a:r>
              <a:rPr lang="en-GB" sz="3000" b="1" kern="120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community for urban mobility</a:t>
            </a:r>
            <a:endParaRPr lang="en-GB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ECA103D2-FE24-A7BF-1412-3E2D7A2ADAA5}"/>
              </a:ext>
            </a:extLst>
          </p:cNvPr>
          <p:cNvSpPr txBox="1"/>
          <p:nvPr/>
        </p:nvSpPr>
        <p:spPr>
          <a:xfrm>
            <a:off x="4198896" y="1330539"/>
            <a:ext cx="117655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40+ CITIES</a:t>
            </a:r>
            <a:endParaRPr lang="en-US">
              <a:solidFill>
                <a:schemeClr val="bg2"/>
              </a:solidFill>
              <a:latin typeface="Calibri"/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1805E7F4-5958-3790-B49A-7BD632958CE7}"/>
              </a:ext>
            </a:extLst>
          </p:cNvPr>
          <p:cNvSpPr txBox="1"/>
          <p:nvPr/>
        </p:nvSpPr>
        <p:spPr>
          <a:xfrm>
            <a:off x="1028501" y="1812378"/>
            <a:ext cx="2811107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NATIONAL GOVERNMENTS</a:t>
            </a:r>
            <a:endParaRPr lang="en-US">
              <a:solidFill>
                <a:schemeClr val="bg2"/>
              </a:solidFill>
              <a:latin typeface="Calibri"/>
              <a:cs typeface="Calibri"/>
            </a:endParaRPr>
          </a:p>
          <a:p>
            <a:pPr algn="r"/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IN 33 COUNTRIES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endParaRPr lang="en-GB" b="1">
              <a:solidFill>
                <a:schemeClr val="bg2"/>
              </a:solidFill>
              <a:latin typeface="Calibri"/>
              <a:cs typeface="Calibri"/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8513C20B-679F-F23F-071E-58A6D145AFE7}"/>
              </a:ext>
            </a:extLst>
          </p:cNvPr>
          <p:cNvSpPr txBox="1"/>
          <p:nvPr/>
        </p:nvSpPr>
        <p:spPr>
          <a:xfrm>
            <a:off x="740283" y="2981040"/>
            <a:ext cx="2811107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EU INSTITUTIONS</a:t>
            </a:r>
            <a:endParaRPr lang="en-US"/>
          </a:p>
          <a:p>
            <a:endParaRPr lang="en-GB" b="1">
              <a:solidFill>
                <a:schemeClr val="bg2"/>
              </a:solidFill>
              <a:latin typeface="Calibri"/>
              <a:cs typeface="Calibri"/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94D28572-5BB6-DA95-6819-E4E516BBA738}"/>
              </a:ext>
            </a:extLst>
          </p:cNvPr>
          <p:cNvSpPr txBox="1"/>
          <p:nvPr/>
        </p:nvSpPr>
        <p:spPr>
          <a:xfrm>
            <a:off x="2757806" y="4615588"/>
            <a:ext cx="1488464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UNIVERSITIES</a:t>
            </a:r>
            <a:endParaRPr lang="en-US"/>
          </a:p>
          <a:p>
            <a:endParaRPr lang="en-GB" b="1">
              <a:solidFill>
                <a:schemeClr val="bg2"/>
              </a:solidFill>
              <a:latin typeface="Calibri"/>
              <a:cs typeface="Calibri"/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E1692E14-5499-7744-5B2B-33135BEC9803}"/>
              </a:ext>
            </a:extLst>
          </p:cNvPr>
          <p:cNvSpPr txBox="1"/>
          <p:nvPr/>
        </p:nvSpPr>
        <p:spPr>
          <a:xfrm>
            <a:off x="4246272" y="5156489"/>
            <a:ext cx="1488464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STUDENTS</a:t>
            </a:r>
            <a:endParaRPr lang="en-US"/>
          </a:p>
          <a:p>
            <a:endParaRPr lang="en-GB" b="1">
              <a:solidFill>
                <a:schemeClr val="bg2"/>
              </a:solidFill>
              <a:latin typeface="Calibri"/>
              <a:cs typeface="Calibri"/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96A8D0F9-AEEB-AC79-D81A-1C36DA2FC258}"/>
              </a:ext>
            </a:extLst>
          </p:cNvPr>
          <p:cNvSpPr txBox="1"/>
          <p:nvPr/>
        </p:nvSpPr>
        <p:spPr>
          <a:xfrm>
            <a:off x="7811484" y="4801151"/>
            <a:ext cx="148846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RESEARCH</a:t>
            </a:r>
            <a:endParaRPr lang="en-US">
              <a:solidFill>
                <a:schemeClr val="bg2"/>
              </a:solidFill>
            </a:endParaRPr>
          </a:p>
          <a:p>
            <a:pPr algn="r"/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INSTITUTES</a:t>
            </a:r>
          </a:p>
          <a:p>
            <a:endParaRPr lang="en-GB" b="1">
              <a:solidFill>
                <a:schemeClr val="bg2"/>
              </a:solidFill>
              <a:latin typeface="Calibri"/>
              <a:cs typeface="Calibri"/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8675560B-7B4D-C083-7DB0-EF46009CAC9A}"/>
              </a:ext>
            </a:extLst>
          </p:cNvPr>
          <p:cNvSpPr txBox="1"/>
          <p:nvPr/>
        </p:nvSpPr>
        <p:spPr>
          <a:xfrm>
            <a:off x="7787795" y="3502198"/>
            <a:ext cx="2826899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024EA1"/>
                </a:solidFill>
                <a:latin typeface="Calibri"/>
                <a:cs typeface="Calibri"/>
              </a:rPr>
              <a:t>NON-GOVERNMENT</a:t>
            </a:r>
            <a:endParaRPr lang="en-US">
              <a:solidFill>
                <a:srgbClr val="024EA1"/>
              </a:solidFill>
              <a:cs typeface="Calibri" panose="020F0502020204030204" pitchFamily="34" charset="0"/>
            </a:endParaRPr>
          </a:p>
          <a:p>
            <a:r>
              <a:rPr lang="en-GB" b="1">
                <a:solidFill>
                  <a:srgbClr val="024EA1"/>
                </a:solidFill>
                <a:latin typeface="Calibri"/>
                <a:cs typeface="Calibri"/>
              </a:rPr>
              <a:t>ORGANISATIONS (NGOs)</a:t>
            </a:r>
            <a:endParaRPr lang="en-GB">
              <a:solidFill>
                <a:srgbClr val="024EA1"/>
              </a:solidFill>
              <a:cs typeface="Calibri" panose="020F0502020204030204" pitchFamily="34" charset="0"/>
            </a:endParaRPr>
          </a:p>
          <a:p>
            <a:pPr algn="r"/>
            <a:endParaRPr lang="en-GB" b="1">
              <a:solidFill>
                <a:srgbClr val="024EA1"/>
              </a:solidFill>
              <a:cs typeface="Calibri"/>
            </a:endParaRPr>
          </a:p>
          <a:p>
            <a:endParaRPr lang="en-GB" b="1">
              <a:solidFill>
                <a:srgbClr val="024EA1"/>
              </a:solidFill>
              <a:latin typeface="Calibri"/>
              <a:cs typeface="Calibri"/>
            </a:endParaRPr>
          </a:p>
          <a:p>
            <a:pPr algn="l"/>
            <a:endParaRPr lang="en-GB">
              <a:solidFill>
                <a:srgbClr val="024EA1"/>
              </a:solidFill>
              <a:cs typeface="Calibri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0145C956-1CE1-03C6-5ED1-4A60A0DD2BD7}"/>
              </a:ext>
            </a:extLst>
          </p:cNvPr>
          <p:cNvSpPr txBox="1"/>
          <p:nvPr/>
        </p:nvSpPr>
        <p:spPr>
          <a:xfrm>
            <a:off x="7483784" y="1713669"/>
            <a:ext cx="2826899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LARGE ENTERPRISES, SMEs</a:t>
            </a:r>
            <a:endParaRPr lang="en-US">
              <a:solidFill>
                <a:schemeClr val="bg2"/>
              </a:solidFill>
              <a:cs typeface="Calibri"/>
            </a:endParaRPr>
          </a:p>
          <a:p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AND START-UPS</a:t>
            </a:r>
            <a:endParaRPr lang="en-US">
              <a:solidFill>
                <a:schemeClr val="bg2"/>
              </a:solidFill>
              <a:cs typeface="Calibri"/>
            </a:endParaRPr>
          </a:p>
          <a:p>
            <a:endParaRPr lang="en-GB" b="1">
              <a:solidFill>
                <a:schemeClr val="bg2"/>
              </a:solidFill>
              <a:cs typeface="Calibri" panose="020F0502020204030204" pitchFamily="34" charset="0"/>
            </a:endParaRPr>
          </a:p>
          <a:p>
            <a:pPr algn="r"/>
            <a:endParaRPr lang="en-GB" b="1">
              <a:solidFill>
                <a:schemeClr val="bg2"/>
              </a:solidFill>
              <a:cs typeface="Calibri"/>
            </a:endParaRPr>
          </a:p>
          <a:p>
            <a:endParaRPr lang="en-GB" b="1">
              <a:solidFill>
                <a:schemeClr val="bg2"/>
              </a:solidFill>
              <a:latin typeface="Calibri"/>
              <a:cs typeface="Calibri"/>
            </a:endParaRPr>
          </a:p>
          <a:p>
            <a:pPr algn="l"/>
            <a:endParaRPr lang="en-GB">
              <a:solidFill>
                <a:schemeClr val="bg2"/>
              </a:solidFill>
              <a:cs typeface="Calibri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2C4964FD-DA37-CEA8-D736-BE3A98C0C80C}"/>
              </a:ext>
            </a:extLst>
          </p:cNvPr>
          <p:cNvSpPr txBox="1"/>
          <p:nvPr/>
        </p:nvSpPr>
        <p:spPr>
          <a:xfrm>
            <a:off x="4854296" y="2787418"/>
            <a:ext cx="1889206" cy="13849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6600" b="1">
                <a:solidFill>
                  <a:schemeClr val="bg2"/>
                </a:solidFill>
                <a:latin typeface="Calibri"/>
                <a:cs typeface="Calibri"/>
              </a:rPr>
              <a:t>300+</a:t>
            </a:r>
            <a:endParaRPr lang="en-US" sz="6600">
              <a:solidFill>
                <a:schemeClr val="bg2"/>
              </a:solidFill>
              <a:latin typeface="Calibri"/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E695BB39-274D-0AC7-B130-15ED3DC91F35}"/>
              </a:ext>
            </a:extLst>
          </p:cNvPr>
          <p:cNvSpPr txBox="1"/>
          <p:nvPr/>
        </p:nvSpPr>
        <p:spPr>
          <a:xfrm>
            <a:off x="4854292" y="3585111"/>
            <a:ext cx="1784577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ORGANISATIONS</a:t>
            </a:r>
            <a:endParaRPr lang="en-GB" b="1">
              <a:solidFill>
                <a:schemeClr val="bg2"/>
              </a:solidFill>
              <a:cs typeface="Calibri"/>
            </a:endParaRPr>
          </a:p>
          <a:p>
            <a:endParaRPr lang="en-GB" b="1">
              <a:solidFill>
                <a:schemeClr val="bg2"/>
              </a:solidFill>
              <a:latin typeface="Calibri"/>
              <a:cs typeface="Calibri"/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EF7545C9-AF25-4178-5B75-836E6A05C677}"/>
              </a:ext>
            </a:extLst>
          </p:cNvPr>
          <p:cNvSpPr txBox="1"/>
          <p:nvPr/>
        </p:nvSpPr>
        <p:spPr>
          <a:xfrm>
            <a:off x="10539683" y="5811730"/>
            <a:ext cx="1314744" cy="5386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1100" b="1">
                <a:solidFill>
                  <a:schemeClr val="bg2"/>
                </a:solidFill>
                <a:latin typeface="Calibri"/>
                <a:cs typeface="Calibri"/>
              </a:rPr>
              <a:t>Status August 2022</a:t>
            </a:r>
            <a:endParaRPr lang="en-US" sz="1100">
              <a:solidFill>
                <a:schemeClr val="bg2"/>
              </a:solidFill>
            </a:endParaRPr>
          </a:p>
          <a:p>
            <a:pPr algn="l"/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12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263CD8D1-A10C-56F3-FFCD-160D36865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9" y="346"/>
            <a:ext cx="12195158" cy="6857308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3FCD6EF5-469C-958F-BD8F-F3BBB401CC7E}"/>
              </a:ext>
            </a:extLst>
          </p:cNvPr>
          <p:cNvSpPr txBox="1"/>
          <p:nvPr/>
        </p:nvSpPr>
        <p:spPr>
          <a:xfrm>
            <a:off x="1968170" y="1423321"/>
            <a:ext cx="87254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Europe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EF996749-8419-2913-C300-8F0ECDDA0758}"/>
              </a:ext>
            </a:extLst>
          </p:cNvPr>
          <p:cNvSpPr txBox="1"/>
          <p:nvPr/>
        </p:nvSpPr>
        <p:spPr>
          <a:xfrm>
            <a:off x="1893153" y="1806295"/>
            <a:ext cx="102652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National</a:t>
            </a:r>
            <a:endParaRPr lang="en-US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CF4FBA7D-D343-23B5-6487-E861142D3973}"/>
              </a:ext>
            </a:extLst>
          </p:cNvPr>
          <p:cNvSpPr txBox="1"/>
          <p:nvPr/>
        </p:nvSpPr>
        <p:spPr>
          <a:xfrm>
            <a:off x="2035289" y="2181373"/>
            <a:ext cx="74225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Cities</a:t>
            </a:r>
            <a:endParaRPr lang="en-US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D16350FD-99F7-82E8-1733-C85B3E6EB017}"/>
              </a:ext>
            </a:extLst>
          </p:cNvPr>
          <p:cNvSpPr txBox="1"/>
          <p:nvPr/>
        </p:nvSpPr>
        <p:spPr>
          <a:xfrm>
            <a:off x="183590" y="183590"/>
            <a:ext cx="5908460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 rtl="0"/>
            <a:r>
              <a:rPr lang="en-GB" sz="3000" b="1" kern="1200">
                <a:solidFill>
                  <a:srgbClr val="034FA3"/>
                </a:solidFill>
                <a:latin typeface="Calibri"/>
                <a:ea typeface="Calibri"/>
                <a:cs typeface="Calibri"/>
              </a:rPr>
              <a:t>EIT Urban Mobility is accelerating</a:t>
            </a:r>
          </a:p>
          <a:p>
            <a:pPr algn="l" rtl="0"/>
            <a:r>
              <a:rPr lang="en-GB" sz="3000" b="1" kern="1200">
                <a:solidFill>
                  <a:srgbClr val="034FA3"/>
                </a:solidFill>
                <a:latin typeface="Calibri"/>
                <a:ea typeface="Calibri"/>
                <a:cs typeface="Calibri"/>
              </a:rPr>
              <a:t>the urban mobility transition</a:t>
            </a:r>
            <a:endParaRPr lang="en-GB">
              <a:latin typeface="Calibri"/>
              <a:ea typeface="Calibri"/>
              <a:cs typeface="Calibri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9DEEFEA2-A6B0-C159-6E97-7FCF400BB113}"/>
              </a:ext>
            </a:extLst>
          </p:cNvPr>
          <p:cNvSpPr txBox="1"/>
          <p:nvPr/>
        </p:nvSpPr>
        <p:spPr>
          <a:xfrm>
            <a:off x="3985693" y="3010492"/>
            <a:ext cx="1219989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EA7600"/>
                </a:solidFill>
                <a:latin typeface="Calibri"/>
                <a:cs typeface="Calibri"/>
              </a:rPr>
              <a:t>Match and connect</a:t>
            </a:r>
            <a:endParaRPr lang="en-US">
              <a:solidFill>
                <a:srgbClr val="EA7600"/>
              </a:solidFill>
              <a:latin typeface="Calibri"/>
              <a:cs typeface="Calibri"/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B5EBC3A4-2AC0-F5D4-7636-CFA827CA7F1B}"/>
              </a:ext>
            </a:extLst>
          </p:cNvPr>
          <p:cNvSpPr txBox="1"/>
          <p:nvPr/>
        </p:nvSpPr>
        <p:spPr>
          <a:xfrm>
            <a:off x="7456148" y="1332512"/>
            <a:ext cx="1219989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001389"/>
                </a:solidFill>
                <a:latin typeface="Calibri"/>
                <a:cs typeface="Calibri"/>
              </a:rPr>
              <a:t>Talent to </a:t>
            </a:r>
          </a:p>
          <a:p>
            <a:pPr algn="l"/>
            <a:r>
              <a:rPr lang="en-GB" b="1">
                <a:solidFill>
                  <a:srgbClr val="001389"/>
                </a:solidFill>
                <a:latin typeface="Calibri"/>
                <a:cs typeface="Calibri"/>
              </a:rPr>
              <a:t>business</a:t>
            </a:r>
            <a:endParaRPr lang="en-GB" b="1">
              <a:solidFill>
                <a:srgbClr val="001389"/>
              </a:solidFill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6526BB4A-DE1B-A806-5166-41470B2CE7B5}"/>
              </a:ext>
            </a:extLst>
          </p:cNvPr>
          <p:cNvSpPr txBox="1"/>
          <p:nvPr/>
        </p:nvSpPr>
        <p:spPr>
          <a:xfrm>
            <a:off x="7456147" y="3038128"/>
            <a:ext cx="1334486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FFD701"/>
                </a:solidFill>
                <a:latin typeface="Calibri"/>
                <a:cs typeface="Calibri"/>
              </a:rPr>
              <a:t>Innovations to market</a:t>
            </a: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A7BCE937-D687-0C70-62C0-33334711FB06}"/>
              </a:ext>
            </a:extLst>
          </p:cNvPr>
          <p:cNvSpPr txBox="1"/>
          <p:nvPr/>
        </p:nvSpPr>
        <p:spPr>
          <a:xfrm>
            <a:off x="7456146" y="4716107"/>
            <a:ext cx="1219989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512D6D"/>
                </a:solidFill>
                <a:latin typeface="Calibri"/>
                <a:cs typeface="Calibri"/>
              </a:rPr>
              <a:t>Start-ups to scale</a:t>
            </a: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F8C8F3C0-045A-BBB9-F100-94B116EF7CCC}"/>
              </a:ext>
            </a:extLst>
          </p:cNvPr>
          <p:cNvSpPr txBox="1"/>
          <p:nvPr/>
        </p:nvSpPr>
        <p:spPr>
          <a:xfrm>
            <a:off x="9252266" y="2783748"/>
            <a:ext cx="2019497" cy="129266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rtl="0"/>
            <a:r>
              <a:rPr lang="en-GB" sz="2600" kern="1200">
                <a:solidFill>
                  <a:schemeClr val="bg1"/>
                </a:solidFill>
                <a:latin typeface="Calibri"/>
                <a:cs typeface="Calibri"/>
              </a:rPr>
              <a:t>Mobility for</a:t>
            </a:r>
          </a:p>
          <a:p>
            <a:pPr algn="ctr" rtl="0"/>
            <a:r>
              <a:rPr lang="en-GB" sz="2600" kern="1200">
                <a:solidFill>
                  <a:schemeClr val="bg1"/>
                </a:solidFill>
                <a:latin typeface="Calibri"/>
                <a:cs typeface="Calibri"/>
              </a:rPr>
              <a:t>more liveable</a:t>
            </a:r>
          </a:p>
          <a:p>
            <a:pPr algn="ctr" rtl="0"/>
            <a:r>
              <a:rPr lang="en-GB" sz="2600" kern="1200">
                <a:solidFill>
                  <a:schemeClr val="bg1"/>
                </a:solidFill>
                <a:latin typeface="Calibri"/>
                <a:cs typeface="Calibri"/>
              </a:rPr>
              <a:t>urban spaces</a:t>
            </a:r>
            <a:endParaRPr lang="en-GB" sz="2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C36248A9-44A2-B318-11D4-BE64C7697455}"/>
              </a:ext>
            </a:extLst>
          </p:cNvPr>
          <p:cNvSpPr txBox="1"/>
          <p:nvPr/>
        </p:nvSpPr>
        <p:spPr>
          <a:xfrm>
            <a:off x="1458854" y="5264906"/>
            <a:ext cx="1859595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280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Ecosystems</a:t>
            </a: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0951ECE-65E1-5786-A56B-58F2A8112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" y="346"/>
            <a:ext cx="12191210" cy="6857308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2E42FEA2-9C61-FCA7-44A4-982211361F3B}"/>
              </a:ext>
            </a:extLst>
          </p:cNvPr>
          <p:cNvSpPr txBox="1"/>
          <p:nvPr/>
        </p:nvSpPr>
        <p:spPr>
          <a:xfrm>
            <a:off x="665269" y="1387787"/>
            <a:ext cx="232548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Match and connect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BCBA127-751B-8CE1-D584-F35B7D4B0FA7}"/>
              </a:ext>
            </a:extLst>
          </p:cNvPr>
          <p:cNvSpPr txBox="1"/>
          <p:nvPr/>
        </p:nvSpPr>
        <p:spPr>
          <a:xfrm>
            <a:off x="3721165" y="1387786"/>
            <a:ext cx="199383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Talent to business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78480682-3596-3269-1B32-D01B8B0E80E8}"/>
              </a:ext>
            </a:extLst>
          </p:cNvPr>
          <p:cNvSpPr txBox="1"/>
          <p:nvPr/>
        </p:nvSpPr>
        <p:spPr>
          <a:xfrm>
            <a:off x="6275640" y="1435163"/>
            <a:ext cx="248340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Innovations to market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BF25091-52FF-251C-BEB2-BD321C137403}"/>
              </a:ext>
            </a:extLst>
          </p:cNvPr>
          <p:cNvSpPr txBox="1"/>
          <p:nvPr/>
        </p:nvSpPr>
        <p:spPr>
          <a:xfrm>
            <a:off x="9343381" y="1435162"/>
            <a:ext cx="207279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  <a:latin typeface="Calibri"/>
                <a:cs typeface="Calibri"/>
              </a:rPr>
              <a:t>Start-ups to scale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904F7BB-9C96-256D-C075-6F443B5E928E}"/>
              </a:ext>
            </a:extLst>
          </p:cNvPr>
          <p:cNvSpPr txBox="1"/>
          <p:nvPr/>
        </p:nvSpPr>
        <p:spPr>
          <a:xfrm>
            <a:off x="3697006" y="254674"/>
            <a:ext cx="4797554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4200" b="1">
                <a:solidFill>
                  <a:srgbClr val="034FA3"/>
                </a:solidFill>
                <a:latin typeface="Calibri"/>
                <a:cs typeface="Calibri"/>
              </a:rPr>
              <a:t>Our impact numbers</a:t>
            </a:r>
            <a:endParaRPr lang="en-US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BB806CEA-1F9E-9AC6-8B14-88CFA329CB8B}"/>
              </a:ext>
            </a:extLst>
          </p:cNvPr>
          <p:cNvSpPr txBox="1"/>
          <p:nvPr/>
        </p:nvSpPr>
        <p:spPr>
          <a:xfrm>
            <a:off x="447648" y="2086632"/>
            <a:ext cx="2685273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5400" b="1">
                <a:solidFill>
                  <a:schemeClr val="bg1"/>
                </a:solidFill>
                <a:latin typeface="Calibri"/>
                <a:cs typeface="Calibri"/>
              </a:rPr>
              <a:t>15 000+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D7DC2BA8-160E-DEBC-A98B-5CEF60B20427}"/>
              </a:ext>
            </a:extLst>
          </p:cNvPr>
          <p:cNvSpPr txBox="1"/>
          <p:nvPr/>
        </p:nvSpPr>
        <p:spPr>
          <a:xfrm>
            <a:off x="3314031" y="2122165"/>
            <a:ext cx="2685273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5400" b="1">
                <a:solidFill>
                  <a:schemeClr val="bg1"/>
                </a:solidFill>
                <a:latin typeface="Calibri"/>
                <a:cs typeface="Calibri"/>
              </a:rPr>
              <a:t>15 000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F059B8FC-8969-2F62-E44F-22EF8D0173CC}"/>
              </a:ext>
            </a:extLst>
          </p:cNvPr>
          <p:cNvSpPr txBox="1"/>
          <p:nvPr/>
        </p:nvSpPr>
        <p:spPr>
          <a:xfrm>
            <a:off x="6172517" y="2122164"/>
            <a:ext cx="2685273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5400" b="1">
                <a:solidFill>
                  <a:schemeClr val="bg1"/>
                </a:solidFill>
                <a:latin typeface="Calibri"/>
                <a:cs typeface="Calibri"/>
              </a:rPr>
              <a:t>70+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A3FE5EC4-DDAB-EA9D-F9DC-02C53DAF87C1}"/>
              </a:ext>
            </a:extLst>
          </p:cNvPr>
          <p:cNvSpPr txBox="1"/>
          <p:nvPr/>
        </p:nvSpPr>
        <p:spPr>
          <a:xfrm>
            <a:off x="9054695" y="2122165"/>
            <a:ext cx="2685273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5400" b="1">
                <a:solidFill>
                  <a:schemeClr val="bg1"/>
                </a:solidFill>
                <a:latin typeface="Calibri"/>
                <a:cs typeface="Calibri"/>
              </a:rPr>
              <a:t>197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6F970A90-632C-5171-6C28-B5F085CD2560}"/>
              </a:ext>
            </a:extLst>
          </p:cNvPr>
          <p:cNvSpPr txBox="1"/>
          <p:nvPr/>
        </p:nvSpPr>
        <p:spPr>
          <a:xfrm>
            <a:off x="444171" y="2852565"/>
            <a:ext cx="268871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visitors to </a:t>
            </a:r>
            <a:r>
              <a:rPr lang="en-GB" sz="1200" b="1" err="1">
                <a:solidFill>
                  <a:schemeClr val="bg1"/>
                </a:solidFill>
                <a:latin typeface="Calibri"/>
                <a:cs typeface="Calibri"/>
              </a:rPr>
              <a:t>Tomorrow.Mobility</a:t>
            </a:r>
            <a:endParaRPr lang="en-GB" sz="1200" b="1" err="1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World Congress, our flagship event</a:t>
            </a:r>
          </a:p>
          <a:p>
            <a:pPr algn="ctr"/>
            <a:endParaRPr lang="en-GB" sz="1200" b="1">
              <a:solidFill>
                <a:schemeClr val="bg2"/>
              </a:solidFill>
              <a:latin typeface="Titillium Web"/>
              <a:cs typeface="Calibri"/>
            </a:endParaRP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F4878F1A-72B9-EFB7-673C-FC281AEA75EF}"/>
              </a:ext>
            </a:extLst>
          </p:cNvPr>
          <p:cNvSpPr txBox="1"/>
          <p:nvPr/>
        </p:nvSpPr>
        <p:spPr>
          <a:xfrm>
            <a:off x="3310554" y="2911787"/>
            <a:ext cx="268871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Professionals trained by 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Competence Hub</a:t>
            </a:r>
          </a:p>
          <a:p>
            <a:pPr algn="ctr"/>
            <a:endParaRPr lang="en-GB" sz="1200" b="1">
              <a:solidFill>
                <a:schemeClr val="bg2"/>
              </a:solidFill>
              <a:latin typeface="Titillium Web"/>
              <a:cs typeface="Calibri"/>
            </a:endParaRP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6AA0EC8D-B1FC-BE8F-D23C-F08F683AD711}"/>
              </a:ext>
            </a:extLst>
          </p:cNvPr>
          <p:cNvSpPr txBox="1"/>
          <p:nvPr/>
        </p:nvSpPr>
        <p:spPr>
          <a:xfrm>
            <a:off x="6169040" y="2911786"/>
            <a:ext cx="268871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innovation projects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supported (since 2020)</a:t>
            </a:r>
          </a:p>
          <a:p>
            <a:pPr algn="ctr"/>
            <a:endParaRPr lang="en-GB" sz="1200" b="1">
              <a:solidFill>
                <a:schemeClr val="bg2"/>
              </a:solidFill>
              <a:latin typeface="Titillium Web"/>
              <a:cs typeface="Calibri"/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72FE7319-456F-FE89-F373-9E3C240ED52A}"/>
              </a:ext>
            </a:extLst>
          </p:cNvPr>
          <p:cNvSpPr txBox="1"/>
          <p:nvPr/>
        </p:nvSpPr>
        <p:spPr>
          <a:xfrm>
            <a:off x="9051215" y="2852562"/>
            <a:ext cx="268871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start-ups</a:t>
            </a:r>
            <a:endParaRPr lang="en-US"/>
          </a:p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supported</a:t>
            </a:r>
          </a:p>
          <a:p>
            <a:pPr algn="ctr"/>
            <a:endParaRPr lang="en-GB" sz="1200" b="1">
              <a:solidFill>
                <a:schemeClr val="bg2"/>
              </a:solidFill>
              <a:latin typeface="Titillium Web"/>
              <a:cs typeface="Calibri"/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CF4C4ABD-EE7C-93BE-234A-0735E22E5030}"/>
              </a:ext>
            </a:extLst>
          </p:cNvPr>
          <p:cNvSpPr txBox="1"/>
          <p:nvPr/>
        </p:nvSpPr>
        <p:spPr>
          <a:xfrm>
            <a:off x="459492" y="3259242"/>
            <a:ext cx="2685273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5400" b="1">
                <a:solidFill>
                  <a:schemeClr val="bg1"/>
                </a:solidFill>
                <a:latin typeface="Calibri"/>
                <a:cs typeface="Calibri"/>
              </a:rPr>
              <a:t>114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C103E7F7-CC7F-42F4-84AC-3ADB887EE2E4}"/>
              </a:ext>
            </a:extLst>
          </p:cNvPr>
          <p:cNvSpPr txBox="1"/>
          <p:nvPr/>
        </p:nvSpPr>
        <p:spPr>
          <a:xfrm>
            <a:off x="3270601" y="3290827"/>
            <a:ext cx="2772132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5400" b="1">
                <a:solidFill>
                  <a:schemeClr val="bg1"/>
                </a:solidFill>
                <a:latin typeface="Calibri"/>
                <a:cs typeface="Calibri"/>
              </a:rPr>
              <a:t>950 000+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A47B9618-D5D8-04F1-A61A-4413DA8C2BD3}"/>
              </a:ext>
            </a:extLst>
          </p:cNvPr>
          <p:cNvSpPr txBox="1"/>
          <p:nvPr/>
        </p:nvSpPr>
        <p:spPr>
          <a:xfrm>
            <a:off x="6184361" y="3290826"/>
            <a:ext cx="2685273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5400" b="1">
                <a:solidFill>
                  <a:schemeClr val="bg1"/>
                </a:solidFill>
                <a:latin typeface="Calibri"/>
                <a:cs typeface="Calibri"/>
              </a:rPr>
              <a:t>23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id="{7EC57415-87F5-C3A3-853A-F82D3458E1AA}"/>
              </a:ext>
            </a:extLst>
          </p:cNvPr>
          <p:cNvSpPr txBox="1"/>
          <p:nvPr/>
        </p:nvSpPr>
        <p:spPr>
          <a:xfrm>
            <a:off x="9066539" y="3294775"/>
            <a:ext cx="2685273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5400" b="1">
                <a:solidFill>
                  <a:schemeClr val="bg1"/>
                </a:solidFill>
                <a:latin typeface="Calibri"/>
                <a:cs typeface="Calibri"/>
              </a:rPr>
              <a:t>77M+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0432163A-73E4-0D8F-FC44-E618DD2FA112}"/>
              </a:ext>
            </a:extLst>
          </p:cNvPr>
          <p:cNvSpPr txBox="1"/>
          <p:nvPr/>
        </p:nvSpPr>
        <p:spPr>
          <a:xfrm>
            <a:off x="456015" y="4021227"/>
            <a:ext cx="268871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Solutions showcased on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digital platform</a:t>
            </a:r>
          </a:p>
          <a:p>
            <a:pPr algn="ctr"/>
            <a:endParaRPr lang="en-GB" sz="1200" b="1">
              <a:solidFill>
                <a:schemeClr val="bg2"/>
              </a:solidFill>
              <a:latin typeface="Titillium Web"/>
              <a:cs typeface="Calibri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4A40D59C-F893-1113-6893-C1CF3301DB5F}"/>
              </a:ext>
            </a:extLst>
          </p:cNvPr>
          <p:cNvSpPr txBox="1"/>
          <p:nvPr/>
        </p:nvSpPr>
        <p:spPr>
          <a:xfrm>
            <a:off x="3322398" y="4084397"/>
            <a:ext cx="268871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views on EIT Urban Mobility</a:t>
            </a:r>
            <a:endParaRPr lang="en-US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learning channel (Web TV)</a:t>
            </a:r>
          </a:p>
          <a:p>
            <a:pPr algn="ctr"/>
            <a:endParaRPr lang="en-GB" sz="1200" b="1">
              <a:solidFill>
                <a:srgbClr val="024EA1"/>
              </a:solidFill>
              <a:latin typeface="Titillium Web"/>
              <a:cs typeface="Calibri"/>
            </a:endParaRP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77B2CA06-79C4-C667-3AC0-30A59E896C08}"/>
              </a:ext>
            </a:extLst>
          </p:cNvPr>
          <p:cNvSpPr txBox="1"/>
          <p:nvPr/>
        </p:nvSpPr>
        <p:spPr>
          <a:xfrm>
            <a:off x="6180884" y="4084396"/>
            <a:ext cx="2688711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solutions launched</a:t>
            </a:r>
          </a:p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to the market</a:t>
            </a:r>
            <a:endParaRPr lang="en-GB" sz="12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877280B1-2D8F-8518-B646-1322EEFAFD71}"/>
              </a:ext>
            </a:extLst>
          </p:cNvPr>
          <p:cNvSpPr txBox="1"/>
          <p:nvPr/>
        </p:nvSpPr>
        <p:spPr>
          <a:xfrm>
            <a:off x="9063059" y="4025172"/>
            <a:ext cx="268871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of investment raised by</a:t>
            </a:r>
            <a:endParaRPr lang="en-US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our venture investment</a:t>
            </a:r>
          </a:p>
          <a:p>
            <a:pPr algn="ctr"/>
            <a:r>
              <a:rPr lang="en-GB" sz="1200" b="1">
                <a:solidFill>
                  <a:schemeClr val="bg1"/>
                </a:solidFill>
                <a:latin typeface="Calibri"/>
                <a:cs typeface="Calibri"/>
              </a:rPr>
              <a:t>start-ups portfolio</a:t>
            </a:r>
          </a:p>
        </p:txBody>
      </p:sp>
    </p:spTree>
    <p:extLst>
      <p:ext uri="{BB962C8B-B14F-4D97-AF65-F5344CB8AC3E}">
        <p14:creationId xmlns:p14="http://schemas.microsoft.com/office/powerpoint/2010/main" val="328735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Map&#10;&#10;Description automatically generated">
            <a:extLst>
              <a:ext uri="{FF2B5EF4-FFF2-40B4-BE49-F238E27FC236}">
                <a16:creationId xmlns:a16="http://schemas.microsoft.com/office/drawing/2014/main" id="{C285E876-E697-CEBD-B29A-7BDB2256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" y="346"/>
            <a:ext cx="12191210" cy="6857308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CC22A41D-CD6D-2B16-67E4-6F9AE1CD540C}"/>
              </a:ext>
            </a:extLst>
          </p:cNvPr>
          <p:cNvSpPr txBox="1"/>
          <p:nvPr/>
        </p:nvSpPr>
        <p:spPr>
          <a:xfrm>
            <a:off x="284269" y="207279"/>
            <a:ext cx="4775330" cy="135421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3200" b="1">
                <a:solidFill>
                  <a:schemeClr val="bg2"/>
                </a:solidFill>
                <a:latin typeface="Calibri"/>
                <a:cs typeface="Calibri"/>
              </a:rPr>
              <a:t>Creating impact in cities</a:t>
            </a:r>
            <a:endParaRPr lang="en-US" sz="3200">
              <a:solidFill>
                <a:schemeClr val="bg2"/>
              </a:solidFill>
              <a:latin typeface="Calibri"/>
              <a:cs typeface="Calibri"/>
            </a:endParaRPr>
          </a:p>
          <a:p>
            <a:r>
              <a:rPr lang="en-GB" sz="3200" b="1">
                <a:solidFill>
                  <a:schemeClr val="bg2"/>
                </a:solidFill>
                <a:latin typeface="Calibri"/>
                <a:cs typeface="Calibri"/>
              </a:rPr>
              <a:t>across Europe</a:t>
            </a:r>
            <a:endParaRPr lang="en-GB" sz="3200">
              <a:solidFill>
                <a:schemeClr val="bg2"/>
              </a:solidFill>
              <a:latin typeface="Calibri"/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F62ED75-98BC-1E9E-C950-47D98954BF8E}"/>
              </a:ext>
            </a:extLst>
          </p:cNvPr>
          <p:cNvSpPr txBox="1"/>
          <p:nvPr/>
        </p:nvSpPr>
        <p:spPr>
          <a:xfrm>
            <a:off x="1500310" y="1585195"/>
            <a:ext cx="1454906" cy="184665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600" b="1">
                <a:solidFill>
                  <a:schemeClr val="bg2"/>
                </a:solidFill>
                <a:latin typeface="Calibri"/>
                <a:cs typeface="Calibri"/>
              </a:rPr>
              <a:t>51</a:t>
            </a:r>
            <a:endParaRPr lang="en-US" sz="9600">
              <a:solidFill>
                <a:schemeClr val="bg2"/>
              </a:solidFill>
              <a:cs typeface="Calibri" panose="020F0502020204030204" pitchFamily="34" charset="0"/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709783A-1A7E-4B96-75C9-F73E3BFFF8F0}"/>
              </a:ext>
            </a:extLst>
          </p:cNvPr>
          <p:cNvSpPr txBox="1"/>
          <p:nvPr/>
        </p:nvSpPr>
        <p:spPr>
          <a:xfrm>
            <a:off x="1500310" y="2864408"/>
            <a:ext cx="1454906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2400" b="1">
                <a:solidFill>
                  <a:schemeClr val="bg2"/>
                </a:solidFill>
                <a:latin typeface="Calibri"/>
                <a:cs typeface="Calibri"/>
              </a:rPr>
              <a:t>PILOTS IN</a:t>
            </a:r>
            <a:endParaRPr lang="en-US" sz="2400">
              <a:solidFill>
                <a:schemeClr val="bg2"/>
              </a:solidFill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BA482D54-9B46-CD8A-D47A-103803DFEAF2}"/>
              </a:ext>
            </a:extLst>
          </p:cNvPr>
          <p:cNvSpPr txBox="1"/>
          <p:nvPr/>
        </p:nvSpPr>
        <p:spPr>
          <a:xfrm>
            <a:off x="1452931" y="2990750"/>
            <a:ext cx="1458854" cy="184665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600" b="1">
                <a:solidFill>
                  <a:schemeClr val="bg2"/>
                </a:solidFill>
                <a:latin typeface="Calibri"/>
                <a:cs typeface="Calibri"/>
              </a:rPr>
              <a:t>27</a:t>
            </a:r>
            <a:endParaRPr lang="en-US" sz="9600">
              <a:solidFill>
                <a:schemeClr val="bg2"/>
              </a:solidFill>
              <a:cs typeface="Calibri" panose="020F0502020204030204" pitchFamily="34" charset="0"/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BD6EFCD-DC30-94D5-528C-8BEA09487600}"/>
              </a:ext>
            </a:extLst>
          </p:cNvPr>
          <p:cNvSpPr txBox="1"/>
          <p:nvPr/>
        </p:nvSpPr>
        <p:spPr>
          <a:xfrm>
            <a:off x="1452931" y="4218635"/>
            <a:ext cx="1454906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chemeClr val="bg2"/>
                </a:solidFill>
                <a:latin typeface="Calibri"/>
                <a:cs typeface="Calibri"/>
              </a:rPr>
              <a:t>CITIES</a:t>
            </a:r>
            <a:endParaRPr lang="en-US">
              <a:solidFill>
                <a:schemeClr val="bg2"/>
              </a:solidFill>
              <a:cs typeface="Calibri" panose="020F0502020204030204" pitchFamily="34" charset="0"/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A59464E6-9A99-2C1D-00D8-F87008806469}"/>
              </a:ext>
            </a:extLst>
          </p:cNvPr>
          <p:cNvSpPr txBox="1"/>
          <p:nvPr/>
        </p:nvSpPr>
        <p:spPr>
          <a:xfrm>
            <a:off x="10539683" y="5811730"/>
            <a:ext cx="1314744" cy="5386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1100" b="1">
                <a:solidFill>
                  <a:schemeClr val="bg2"/>
                </a:solidFill>
                <a:latin typeface="Calibri"/>
                <a:cs typeface="Calibri"/>
              </a:rPr>
              <a:t>Status August 2022</a:t>
            </a:r>
            <a:endParaRPr lang="en-US" sz="1100">
              <a:solidFill>
                <a:schemeClr val="bg2"/>
              </a:solidFill>
            </a:endParaRPr>
          </a:p>
          <a:p>
            <a:pPr algn="l"/>
            <a:endParaRPr lang="en-GB"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55A75115-8ADB-2D9E-1E63-878508E21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" y="346"/>
            <a:ext cx="12191210" cy="6857308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B7785B68-0608-E617-4D1E-0BB2C6091BFC}"/>
              </a:ext>
            </a:extLst>
          </p:cNvPr>
          <p:cNvSpPr txBox="1"/>
          <p:nvPr/>
        </p:nvSpPr>
        <p:spPr>
          <a:xfrm>
            <a:off x="284269" y="207279"/>
            <a:ext cx="8008894" cy="135421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3200" b="1">
                <a:solidFill>
                  <a:schemeClr val="bg2"/>
                </a:solidFill>
                <a:latin typeface="Calibri"/>
                <a:cs typeface="Calibri"/>
              </a:rPr>
              <a:t>We focus on innovations that most efficiently support cities on their way to net zero</a:t>
            </a:r>
            <a:endParaRPr lang="en-US">
              <a:solidFill>
                <a:schemeClr val="bg2"/>
              </a:solidFill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A004D32F-484F-76EF-4859-1CD95073E0FE}"/>
              </a:ext>
            </a:extLst>
          </p:cNvPr>
          <p:cNvSpPr txBox="1"/>
          <p:nvPr/>
        </p:nvSpPr>
        <p:spPr>
          <a:xfrm>
            <a:off x="996916" y="5154357"/>
            <a:ext cx="1026527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Future mobility</a:t>
            </a:r>
            <a:endParaRPr lang="en-US" b="1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944BA94C-3960-B213-6E72-B6379BC41BE9}"/>
              </a:ext>
            </a:extLst>
          </p:cNvPr>
          <p:cNvSpPr txBox="1"/>
          <p:nvPr/>
        </p:nvSpPr>
        <p:spPr>
          <a:xfrm>
            <a:off x="3263175" y="5154356"/>
            <a:ext cx="1026527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Active </a:t>
            </a:r>
          </a:p>
          <a:p>
            <a:pPr algn="ctr"/>
            <a:r>
              <a:rPr lang="en-GB" b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mobility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7FF934C-0B57-5D38-00A4-CB23391DA538}"/>
              </a:ext>
            </a:extLst>
          </p:cNvPr>
          <p:cNvSpPr txBox="1"/>
          <p:nvPr/>
        </p:nvSpPr>
        <p:spPr>
          <a:xfrm>
            <a:off x="5580760" y="5154355"/>
            <a:ext cx="1026527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Public </a:t>
            </a:r>
          </a:p>
          <a:p>
            <a:pPr algn="ctr"/>
            <a:r>
              <a:rPr lang="en-GB" b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realm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159F235-4962-FA13-2309-C57B11D31AE9}"/>
              </a:ext>
            </a:extLst>
          </p:cNvPr>
          <p:cNvSpPr txBox="1"/>
          <p:nvPr/>
        </p:nvSpPr>
        <p:spPr>
          <a:xfrm>
            <a:off x="7696986" y="5154354"/>
            <a:ext cx="144898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Sustainable city logistics</a:t>
            </a:r>
            <a:endParaRPr lang="en-US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BBC7FE5B-DD8B-7669-CD28-0E9C7837C066}"/>
              </a:ext>
            </a:extLst>
          </p:cNvPr>
          <p:cNvSpPr txBox="1"/>
          <p:nvPr/>
        </p:nvSpPr>
        <p:spPr>
          <a:xfrm>
            <a:off x="10006674" y="5154353"/>
            <a:ext cx="144898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  <a:latin typeface="Titillium Web"/>
              </a:rPr>
              <a:t>Mobility </a:t>
            </a:r>
          </a:p>
          <a:p>
            <a:pPr algn="ctr"/>
            <a:r>
              <a:rPr lang="en-GB" b="1">
                <a:solidFill>
                  <a:schemeClr val="bg2"/>
                </a:solidFill>
                <a:latin typeface="Titillium Web"/>
              </a:rPr>
              <a:t>and energy</a:t>
            </a:r>
          </a:p>
        </p:txBody>
      </p:sp>
    </p:spTree>
    <p:extLst>
      <p:ext uri="{BB962C8B-B14F-4D97-AF65-F5344CB8AC3E}">
        <p14:creationId xmlns:p14="http://schemas.microsoft.com/office/powerpoint/2010/main" val="134851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FF2CCE-AA63-C759-419C-C1BF3E58A49E}"/>
              </a:ext>
            </a:extLst>
          </p:cNvPr>
          <p:cNvSpPr txBox="1"/>
          <p:nvPr/>
        </p:nvSpPr>
        <p:spPr>
          <a:xfrm>
            <a:off x="10721300" y="5835419"/>
            <a:ext cx="11765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b="1">
                <a:solidFill>
                  <a:srgbClr val="024EA1"/>
                </a:solidFill>
                <a:latin typeface="Calibri"/>
                <a:cs typeface="Calibri"/>
              </a:rPr>
              <a:t>Status August 2022</a:t>
            </a:r>
            <a:endParaRPr lang="en-US" sz="900">
              <a:solidFill>
                <a:srgbClr val="024EA1"/>
              </a:solidFill>
              <a:cs typeface="Calibri"/>
            </a:endParaRPr>
          </a:p>
          <a:p>
            <a:pPr algn="l"/>
            <a:endParaRPr lang="en-GB" sz="900">
              <a:solidFill>
                <a:srgbClr val="024EA1"/>
              </a:solidFill>
              <a:cs typeface="Calibri"/>
            </a:endParaRPr>
          </a:p>
        </p:txBody>
      </p:sp>
      <p:pic>
        <p:nvPicPr>
          <p:cNvPr id="11" name="Picture 11" descr="Map&#10;&#10;Description automatically generated">
            <a:extLst>
              <a:ext uri="{FF2B5EF4-FFF2-40B4-BE49-F238E27FC236}">
                <a16:creationId xmlns:a16="http://schemas.microsoft.com/office/drawing/2014/main" id="{685E64FA-6B30-51A2-8E3D-BCA55373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9" y="346"/>
            <a:ext cx="12195158" cy="6857308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E502F765-CBA8-EC87-213A-0368BA8D44F8}"/>
              </a:ext>
            </a:extLst>
          </p:cNvPr>
          <p:cNvSpPr txBox="1"/>
          <p:nvPr/>
        </p:nvSpPr>
        <p:spPr>
          <a:xfrm>
            <a:off x="284269" y="207279"/>
            <a:ext cx="4534491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>
                <a:solidFill>
                  <a:schemeClr val="bg2"/>
                </a:solidFill>
                <a:latin typeface="Calibri"/>
                <a:cs typeface="Calibri"/>
              </a:rPr>
              <a:t>We are the leading network for</a:t>
            </a:r>
            <a:endParaRPr lang="en-US" sz="2400" b="1">
              <a:solidFill>
                <a:schemeClr val="bg2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>
                <a:solidFill>
                  <a:schemeClr val="bg2"/>
                </a:solidFill>
                <a:latin typeface="Calibri"/>
                <a:cs typeface="Calibri"/>
              </a:rPr>
              <a:t>urban transport innovation across Europe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692EB20D-0525-8076-5672-BF6F16A450F2}"/>
              </a:ext>
            </a:extLst>
          </p:cNvPr>
          <p:cNvSpPr txBox="1"/>
          <p:nvPr/>
        </p:nvSpPr>
        <p:spPr>
          <a:xfrm>
            <a:off x="9384839" y="566563"/>
            <a:ext cx="2548553" cy="7694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200" b="1">
                <a:solidFill>
                  <a:schemeClr val="bg2"/>
                </a:solidFill>
                <a:latin typeface="Calibri"/>
                <a:cs typeface="Calibri"/>
              </a:rPr>
              <a:t>Regional Innovation</a:t>
            </a:r>
            <a:endParaRPr lang="en-US" sz="2200">
              <a:solidFill>
                <a:schemeClr val="bg2"/>
              </a:solidFill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200" b="1">
                <a:solidFill>
                  <a:schemeClr val="bg2"/>
                </a:solidFill>
                <a:latin typeface="Calibri"/>
                <a:cs typeface="Calibri"/>
              </a:rPr>
              <a:t>Scheme</a:t>
            </a:r>
            <a:endParaRPr lang="en-GB" sz="220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87FC8FD7-5D78-1DFC-B8CC-A28C9150231E}"/>
              </a:ext>
            </a:extLst>
          </p:cNvPr>
          <p:cNvSpPr txBox="1"/>
          <p:nvPr/>
        </p:nvSpPr>
        <p:spPr>
          <a:xfrm>
            <a:off x="9384838" y="1411474"/>
            <a:ext cx="254855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chemeClr val="bg2"/>
                </a:solidFill>
                <a:latin typeface="Calibri"/>
                <a:cs typeface="Calibri"/>
              </a:rPr>
              <a:t>Hub locations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DC3DA043-E0D7-5383-1560-56EAA00F1C0A}"/>
              </a:ext>
            </a:extLst>
          </p:cNvPr>
          <p:cNvSpPr txBox="1"/>
          <p:nvPr/>
        </p:nvSpPr>
        <p:spPr>
          <a:xfrm>
            <a:off x="9384837" y="1715484"/>
            <a:ext cx="2548553" cy="393691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1400" b="1">
                <a:solidFill>
                  <a:schemeClr val="bg2"/>
                </a:solidFill>
                <a:latin typeface="Calibri"/>
                <a:cs typeface="Calibri"/>
              </a:rPr>
              <a:t>Portugal</a:t>
            </a:r>
            <a:endParaRPr lang="en-US" b="1">
              <a:solidFill>
                <a:schemeClr val="bg2"/>
              </a:solidFill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GB" sz="1400" b="1">
                <a:solidFill>
                  <a:schemeClr val="bg2"/>
                </a:solidFill>
                <a:latin typeface="Calibri"/>
                <a:cs typeface="Calibri"/>
              </a:rPr>
              <a:t>Greece</a:t>
            </a:r>
            <a:endParaRPr lang="en-GB">
              <a:solidFill>
                <a:schemeClr val="bg2"/>
              </a:solidFill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GB" sz="1400" b="1">
                <a:solidFill>
                  <a:schemeClr val="bg2"/>
                </a:solidFill>
                <a:latin typeface="Calibri"/>
                <a:cs typeface="Calibri"/>
              </a:rPr>
              <a:t>Latvia</a:t>
            </a:r>
            <a:endParaRPr lang="en-GB">
              <a:solidFill>
                <a:schemeClr val="bg2"/>
              </a:solidFill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GB" sz="1400" b="1">
                <a:solidFill>
                  <a:schemeClr val="bg2"/>
                </a:solidFill>
                <a:latin typeface="Calibri"/>
                <a:cs typeface="Calibri"/>
              </a:rPr>
              <a:t>Poland</a:t>
            </a:r>
            <a:endParaRPr lang="en-GB">
              <a:solidFill>
                <a:schemeClr val="bg2"/>
              </a:solidFill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GB" sz="1400" b="1">
                <a:solidFill>
                  <a:schemeClr val="bg2"/>
                </a:solidFill>
                <a:latin typeface="Calibri"/>
                <a:cs typeface="Calibri"/>
              </a:rPr>
              <a:t>Slovakia</a:t>
            </a:r>
            <a:endParaRPr lang="en-GB">
              <a:solidFill>
                <a:schemeClr val="bg2"/>
              </a:solidFill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GB" sz="1400" b="1">
                <a:solidFill>
                  <a:schemeClr val="bg2"/>
                </a:solidFill>
                <a:latin typeface="Calibri"/>
                <a:cs typeface="Calibri"/>
              </a:rPr>
              <a:t>Hungary</a:t>
            </a:r>
            <a:endParaRPr lang="en-GB">
              <a:solidFill>
                <a:schemeClr val="bg2"/>
              </a:solidFill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GB" sz="1400" b="1">
                <a:solidFill>
                  <a:schemeClr val="bg2"/>
                </a:solidFill>
                <a:latin typeface="Calibri"/>
                <a:cs typeface="Calibri"/>
              </a:rPr>
              <a:t>Romania</a:t>
            </a:r>
            <a:endParaRPr lang="en-GB">
              <a:solidFill>
                <a:schemeClr val="bg2"/>
              </a:solidFill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GB" sz="1400" b="1">
                <a:solidFill>
                  <a:schemeClr val="bg2"/>
                </a:solidFill>
                <a:latin typeface="Calibri"/>
                <a:cs typeface="Calibri"/>
              </a:rPr>
              <a:t>Serbia</a:t>
            </a:r>
            <a:endParaRPr lang="en-GB">
              <a:solidFill>
                <a:schemeClr val="bg2"/>
              </a:solidFill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GB" sz="1400" b="1">
                <a:solidFill>
                  <a:schemeClr val="bg2"/>
                </a:solidFill>
                <a:latin typeface="Calibri"/>
                <a:cs typeface="Calibri"/>
              </a:rPr>
              <a:t>Slovenia</a:t>
            </a:r>
            <a:endParaRPr lang="en-GB">
              <a:solidFill>
                <a:schemeClr val="bg2"/>
              </a:solidFill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GB" sz="1400" b="1">
                <a:solidFill>
                  <a:schemeClr val="bg2"/>
                </a:solidFill>
                <a:latin typeface="Calibri"/>
                <a:cs typeface="Calibri"/>
              </a:rPr>
              <a:t>Croatia</a:t>
            </a:r>
            <a:endParaRPr lang="en-GB">
              <a:solidFill>
                <a:schemeClr val="bg2"/>
              </a:solidFill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GB" sz="1400" b="1">
                <a:solidFill>
                  <a:schemeClr val="bg2"/>
                </a:solidFill>
                <a:latin typeface="Calibri"/>
                <a:cs typeface="Calibri"/>
              </a:rPr>
              <a:t>Malta</a:t>
            </a:r>
            <a:endParaRPr lang="en-GB">
              <a:solidFill>
                <a:schemeClr val="bg2"/>
              </a:solidFill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>
                <a:solidFill>
                  <a:schemeClr val="bg2"/>
                </a:solidFill>
                <a:latin typeface="Calibri"/>
                <a:cs typeface="Calibri"/>
              </a:rPr>
              <a:t>Türkiye</a:t>
            </a:r>
            <a:endParaRPr lang="en-GB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1144080E-F0EF-E4AF-4981-6BF07227BE79}"/>
              </a:ext>
            </a:extLst>
          </p:cNvPr>
          <p:cNvSpPr txBox="1"/>
          <p:nvPr/>
        </p:nvSpPr>
        <p:spPr>
          <a:xfrm>
            <a:off x="10539683" y="5811730"/>
            <a:ext cx="1314744" cy="5386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1100" b="1">
                <a:solidFill>
                  <a:schemeClr val="bg2"/>
                </a:solidFill>
                <a:latin typeface="Calibri"/>
                <a:cs typeface="Calibri"/>
              </a:rPr>
              <a:t>Status August 2022</a:t>
            </a:r>
            <a:endParaRPr lang="en-US" sz="1100">
              <a:solidFill>
                <a:schemeClr val="bg2"/>
              </a:solidFill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00080F39-396B-68FA-DEB7-0A00D97F4BE0}"/>
              </a:ext>
            </a:extLst>
          </p:cNvPr>
          <p:cNvSpPr txBox="1"/>
          <p:nvPr/>
        </p:nvSpPr>
        <p:spPr>
          <a:xfrm>
            <a:off x="651449" y="1715484"/>
            <a:ext cx="2548553" cy="40010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600" b="1">
                <a:solidFill>
                  <a:schemeClr val="bg2"/>
                </a:solidFill>
                <a:latin typeface="Calibri"/>
                <a:cs typeface="Calibri"/>
              </a:rPr>
              <a:t>SOUTH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solidFill>
                  <a:schemeClr val="bg2"/>
                </a:solidFill>
                <a:latin typeface="Calibri"/>
                <a:cs typeface="Calibri"/>
              </a:rPr>
              <a:t>Barcelona</a:t>
            </a:r>
            <a:endParaRPr lang="en-GB" sz="1600">
              <a:solidFill>
                <a:schemeClr val="bg2"/>
              </a:solidFill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600">
              <a:solidFill>
                <a:schemeClr val="bg2"/>
              </a:solidFill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600" b="1">
                <a:solidFill>
                  <a:srgbClr val="7030A0"/>
                </a:solidFill>
                <a:latin typeface="Calibri"/>
                <a:cs typeface="Calibri"/>
              </a:rPr>
              <a:t>NORTH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solidFill>
                  <a:srgbClr val="7030A0"/>
                </a:solidFill>
                <a:latin typeface="Calibri"/>
                <a:cs typeface="Calibri"/>
              </a:rPr>
              <a:t>Copenhagen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600">
              <a:solidFill>
                <a:schemeClr val="bg2"/>
              </a:solidFill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600" b="1">
                <a:solidFill>
                  <a:schemeClr val="tx2"/>
                </a:solidFill>
                <a:latin typeface="Calibri"/>
                <a:cs typeface="Calibri"/>
              </a:rPr>
              <a:t>WEST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solidFill>
                  <a:schemeClr val="tx2"/>
                </a:solidFill>
                <a:latin typeface="Calibri"/>
                <a:cs typeface="Calibri"/>
              </a:rPr>
              <a:t>Helmond</a:t>
            </a:r>
            <a:endParaRPr lang="en-GB" sz="1600">
              <a:solidFill>
                <a:schemeClr val="tx2"/>
              </a:solidFill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600">
              <a:solidFill>
                <a:schemeClr val="bg2"/>
              </a:solidFill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600" b="1">
                <a:solidFill>
                  <a:schemeClr val="accent1"/>
                </a:solidFill>
                <a:latin typeface="Calibri"/>
                <a:cs typeface="Calibri"/>
              </a:rPr>
              <a:t>EAST</a:t>
            </a:r>
            <a:endParaRPr lang="en-GB" sz="1600" b="1">
              <a:solidFill>
                <a:schemeClr val="accent1"/>
              </a:solidFill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solidFill>
                  <a:schemeClr val="accent1"/>
                </a:solidFill>
                <a:latin typeface="Calibri"/>
                <a:cs typeface="Calibri"/>
              </a:rPr>
              <a:t>Prague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600" b="1">
              <a:solidFill>
                <a:schemeClr val="bg2"/>
              </a:solidFill>
              <a:latin typeface="Calibri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600" b="1">
                <a:solidFill>
                  <a:srgbClr val="EA7600"/>
                </a:solidFill>
                <a:latin typeface="Calibri"/>
                <a:cs typeface="Calibri"/>
              </a:rPr>
              <a:t>CENTRAL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solidFill>
                  <a:srgbClr val="EA7600"/>
                </a:solidFill>
                <a:latin typeface="Calibri"/>
                <a:cs typeface="Calibri"/>
              </a:rPr>
              <a:t>Munich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srgbClr val="EA7600"/>
              </a:solidFill>
              <a:latin typeface="Calibri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800" b="1">
              <a:solidFill>
                <a:schemeClr val="bg2"/>
              </a:solidFill>
              <a:latin typeface="Calibri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800" b="1">
                <a:solidFill>
                  <a:schemeClr val="bg2"/>
                </a:solidFill>
                <a:latin typeface="Calibri"/>
                <a:cs typeface="Calibri"/>
              </a:rPr>
              <a:t>HEADQUARTERS</a:t>
            </a:r>
            <a:r>
              <a:rPr lang="en-GB" sz="800">
                <a:solidFill>
                  <a:schemeClr val="bg2"/>
                </a:solidFill>
                <a:latin typeface="Calibri"/>
                <a:cs typeface="Calibri"/>
              </a:rPr>
              <a:t>: Barcelona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9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117E7A7-84D7-E05B-FC40-02DFEDDDA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1" y="3459"/>
            <a:ext cx="3973442" cy="171874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2F6BB8-EB6E-ADC9-4D27-DBCDF2724698}"/>
              </a:ext>
            </a:extLst>
          </p:cNvPr>
          <p:cNvSpPr/>
          <p:nvPr/>
        </p:nvSpPr>
        <p:spPr>
          <a:xfrm>
            <a:off x="324313" y="1648682"/>
            <a:ext cx="7670574" cy="205012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  <a:latin typeface="Calibri Light"/>
              <a:ea typeface="+mn-lt"/>
              <a:cs typeface="+mn-lt"/>
            </a:endParaRPr>
          </a:p>
          <a:p>
            <a:pPr algn="just"/>
            <a:r>
              <a:rPr lang="en-US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The project aims at delivering </a:t>
            </a:r>
            <a:r>
              <a:rPr lang="en-US" b="1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shuttle and logistics services </a:t>
            </a:r>
            <a:r>
              <a:rPr lang="en-US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that are </a:t>
            </a:r>
            <a:r>
              <a:rPr lang="en-US" b="1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sustainable, transferrable and autonomous</a:t>
            </a:r>
            <a:r>
              <a:rPr lang="en-US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 among various European cites. The robust transnational safety framework phases out on-board safety operators &amp; introduces remote operators who overlook a number of services simultaneously.</a:t>
            </a:r>
            <a:endParaRPr lang="en-US">
              <a:solidFill>
                <a:schemeClr val="tx1"/>
              </a:solidFill>
              <a:cs typeface="Calibri" panose="020F0502020204030204"/>
            </a:endParaRP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8D53D-4E75-5FA1-A35B-9EF942DC4F1E}"/>
              </a:ext>
            </a:extLst>
          </p:cNvPr>
          <p:cNvSpPr txBox="1"/>
          <p:nvPr/>
        </p:nvSpPr>
        <p:spPr>
          <a:xfrm>
            <a:off x="327194" y="3832759"/>
            <a:ext cx="13891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Powered by: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A97CE9-686A-0145-8AD5-1FAF6AE1B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66" y="5148323"/>
            <a:ext cx="5750739" cy="716108"/>
          </a:xfrm>
          <a:prstGeom prst="rect">
            <a:avLst/>
          </a:prstGeom>
        </p:spPr>
      </p:pic>
      <p:pic>
        <p:nvPicPr>
          <p:cNvPr id="12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EDA0635-BF19-76AF-53FF-817ED1077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23" y="5201102"/>
            <a:ext cx="4107045" cy="630779"/>
          </a:xfrm>
          <a:prstGeom prst="rect">
            <a:avLst/>
          </a:prstGeom>
        </p:spPr>
      </p:pic>
      <p:pic>
        <p:nvPicPr>
          <p:cNvPr id="14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C8888F8-D000-C9F6-026B-E5315A22A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393598"/>
            <a:ext cx="4937602" cy="631101"/>
          </a:xfrm>
          <a:prstGeom prst="rect">
            <a:avLst/>
          </a:prstGeom>
        </p:spPr>
      </p:pic>
      <p:pic>
        <p:nvPicPr>
          <p:cNvPr id="16" name="Picture 11" descr="Logo&#10;&#10;Description automatically generated">
            <a:extLst>
              <a:ext uri="{FF2B5EF4-FFF2-40B4-BE49-F238E27FC236}">
                <a16:creationId xmlns:a16="http://schemas.microsoft.com/office/drawing/2014/main" id="{08A5ECF2-C07B-479B-3F50-DC3DA876D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555" y="4392649"/>
            <a:ext cx="1637289" cy="512816"/>
          </a:xfrm>
          <a:prstGeom prst="rect">
            <a:avLst/>
          </a:prstGeom>
        </p:spPr>
      </p:pic>
      <p:pic>
        <p:nvPicPr>
          <p:cNvPr id="18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6C19824-8374-E7F4-C0FF-5D62DAC76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1982" y="5447941"/>
            <a:ext cx="1745183" cy="387733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D0DF6749-7510-A81C-10BD-3246C93823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9463" y="401638"/>
            <a:ext cx="3282950" cy="4371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053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28354-83FA-2627-90CF-B5EE1183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sk-SK" smtClean="0"/>
              <a:t>9</a:t>
            </a:fld>
            <a:endParaRPr lang="sk-SK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9AFA05E6-89F5-7F79-EC3A-EFFE7641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89" y="739157"/>
            <a:ext cx="6762925" cy="1275748"/>
          </a:xfrm>
        </p:spPr>
        <p:txBody>
          <a:bodyPr/>
          <a:lstStyle/>
          <a:p>
            <a:r>
              <a:rPr lang="sk-SK" b="1">
                <a:latin typeface="Titillium Web"/>
              </a:rPr>
              <a:t>H2cities</a:t>
            </a:r>
            <a:endParaRPr lang="sk-SK" b="1">
              <a:latin typeface="Titillium Web" pitchFamily="2" charset="0"/>
            </a:endParaRPr>
          </a:p>
        </p:txBody>
      </p:sp>
      <p:pic>
        <p:nvPicPr>
          <p:cNvPr id="8" name="Picture 7" descr="A blue square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FCC11686-714B-A86D-D5D3-D366D4E3B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16" y="6164491"/>
            <a:ext cx="2189785" cy="528830"/>
          </a:xfrm>
          <a:prstGeom prst="rect">
            <a:avLst/>
          </a:prstGeom>
        </p:spPr>
      </p:pic>
      <p:pic>
        <p:nvPicPr>
          <p:cNvPr id="11" name="Picture 10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35018C9B-AA39-E800-5350-88B4BD4C7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58"/>
          <a:stretch/>
        </p:blipFill>
        <p:spPr>
          <a:xfrm>
            <a:off x="-42473" y="6051410"/>
            <a:ext cx="1946889" cy="754993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9BAFA45-3994-D107-2C82-EF0958968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2085" y="95518"/>
            <a:ext cx="954987" cy="255936"/>
          </a:xfrm>
          <a:prstGeom prst="rect">
            <a:avLst/>
          </a:prstGeom>
        </p:spPr>
      </p:pic>
      <p:pic>
        <p:nvPicPr>
          <p:cNvPr id="2" name="Picture 3" descr="A picture containing sky, outdoor, building, parked&#10;&#10;Description automatically generated">
            <a:extLst>
              <a:ext uri="{FF2B5EF4-FFF2-40B4-BE49-F238E27FC236}">
                <a16:creationId xmlns:a16="http://schemas.microsoft.com/office/drawing/2014/main" id="{8B07F1AF-9D1B-BA0D-422E-4D2C53D8A4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571" r="602" b="137"/>
          <a:stretch/>
        </p:blipFill>
        <p:spPr>
          <a:xfrm>
            <a:off x="4972880" y="3278125"/>
            <a:ext cx="7074993" cy="3344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487231-4B62-C574-EB5F-D2D3E4741851}"/>
              </a:ext>
            </a:extLst>
          </p:cNvPr>
          <p:cNvSpPr txBox="1"/>
          <p:nvPr/>
        </p:nvSpPr>
        <p:spPr>
          <a:xfrm>
            <a:off x="409381" y="2297743"/>
            <a:ext cx="63875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tillium Web"/>
              </a:rPr>
              <a:t>Propelling Cities to the Forefront of the EU Hydrogen Valley Strategy with 16+ EU Entities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938EC6-8E11-E5A6-23BD-6BE02C0C83D0}"/>
              </a:ext>
            </a:extLst>
          </p:cNvPr>
          <p:cNvSpPr txBox="1"/>
          <p:nvPr/>
        </p:nvSpPr>
        <p:spPr>
          <a:xfrm>
            <a:off x="365424" y="3183529"/>
            <a:ext cx="4607615" cy="17197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n-GB">
                <a:solidFill>
                  <a:srgbClr val="FFFFFF"/>
                </a:solidFill>
                <a:latin typeface="Titillium Web"/>
              </a:rPr>
              <a:t>Creating H2 Reference Cities</a:t>
            </a:r>
            <a:endParaRPr lang="en-GB">
              <a:latin typeface="Titillium Web"/>
            </a:endParaRP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n-GB">
                <a:latin typeface="Titillium Web"/>
              </a:rPr>
              <a:t>Showcasing Five Types of Mobility</a:t>
            </a: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n-GB">
                <a:latin typeface="Titillium Web"/>
              </a:rPr>
              <a:t>Developing Infrastructure for H2-Driven Economies of Scale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9F031B-9BFD-D102-2283-10135102C9A9}"/>
              </a:ext>
            </a:extLst>
          </p:cNvPr>
          <p:cNvSpPr/>
          <p:nvPr/>
        </p:nvSpPr>
        <p:spPr>
          <a:xfrm>
            <a:off x="8783145" y="1243711"/>
            <a:ext cx="1225874" cy="1105716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>
              <a:solidFill>
                <a:schemeClr val="bg2"/>
              </a:solidFill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2E15CBC-75E7-D709-5D9B-F9E1025DF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540" y="1650115"/>
            <a:ext cx="1083366" cy="287128"/>
          </a:xfrm>
          <a:prstGeom prst="rect">
            <a:avLst/>
          </a:prstGeom>
          <a:ln>
            <a:noFill/>
          </a:ln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4C676DF-D3CF-B3D3-53AB-A38E6488882B}"/>
              </a:ext>
            </a:extLst>
          </p:cNvPr>
          <p:cNvSpPr/>
          <p:nvPr/>
        </p:nvSpPr>
        <p:spPr>
          <a:xfrm>
            <a:off x="8183327" y="738021"/>
            <a:ext cx="330729" cy="33855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3DAC28-86BF-9696-DEE6-CF00B6D7EBB3}"/>
              </a:ext>
            </a:extLst>
          </p:cNvPr>
          <p:cNvSpPr/>
          <p:nvPr/>
        </p:nvSpPr>
        <p:spPr>
          <a:xfrm>
            <a:off x="9773588" y="340456"/>
            <a:ext cx="330729" cy="33855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8ECECF-33F8-C6DB-48AF-12F18FA91D41}"/>
              </a:ext>
            </a:extLst>
          </p:cNvPr>
          <p:cNvSpPr/>
          <p:nvPr/>
        </p:nvSpPr>
        <p:spPr>
          <a:xfrm>
            <a:off x="7686370" y="1905869"/>
            <a:ext cx="330729" cy="33855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F92A797-EF4C-8B29-9028-BF05B37F5148}"/>
              </a:ext>
            </a:extLst>
          </p:cNvPr>
          <p:cNvSpPr/>
          <p:nvPr/>
        </p:nvSpPr>
        <p:spPr>
          <a:xfrm>
            <a:off x="9934270" y="2754008"/>
            <a:ext cx="330729" cy="33855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5CD316-8474-F951-CD66-3BA8C5A7E008}"/>
              </a:ext>
            </a:extLst>
          </p:cNvPr>
          <p:cNvSpPr/>
          <p:nvPr/>
        </p:nvSpPr>
        <p:spPr>
          <a:xfrm>
            <a:off x="10717805" y="1375782"/>
            <a:ext cx="330729" cy="33855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998BBB-6FC6-892D-1508-20DD863C6638}"/>
              </a:ext>
            </a:extLst>
          </p:cNvPr>
          <p:cNvSpPr txBox="1"/>
          <p:nvPr/>
        </p:nvSpPr>
        <p:spPr>
          <a:xfrm>
            <a:off x="7349517" y="217618"/>
            <a:ext cx="189609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1600">
                <a:latin typeface="Titillium Web"/>
              </a:rPr>
              <a:t>H2 </a:t>
            </a:r>
            <a:r>
              <a:rPr lang="sk-SK" sz="1600" err="1">
                <a:latin typeface="Titillium Web"/>
              </a:rPr>
              <a:t>Product</a:t>
            </a:r>
            <a:r>
              <a:rPr lang="sk-SK" sz="1600">
                <a:latin typeface="Titillium Web"/>
              </a:rPr>
              <a:t> </a:t>
            </a:r>
            <a:r>
              <a:rPr lang="sk-SK" sz="1600" err="1">
                <a:latin typeface="Titillium Web"/>
              </a:rPr>
              <a:t>Partners</a:t>
            </a:r>
            <a:endParaRPr lang="en-US" err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D5045F-771B-1A6D-592D-25BC9C372B13}"/>
              </a:ext>
            </a:extLst>
          </p:cNvPr>
          <p:cNvSpPr txBox="1"/>
          <p:nvPr/>
        </p:nvSpPr>
        <p:spPr>
          <a:xfrm>
            <a:off x="7689103" y="2354531"/>
            <a:ext cx="189609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1600">
                <a:latin typeface="Titillium Web"/>
              </a:rPr>
              <a:t>H2 </a:t>
            </a:r>
            <a:r>
              <a:rPr lang="sk-SK" sz="1600" err="1">
                <a:latin typeface="Titillium Web"/>
              </a:rPr>
              <a:t>Cities</a:t>
            </a:r>
            <a:endParaRPr lang="en-US" err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9DE6DF-B4DE-3F26-0A4E-8181266CDEFA}"/>
              </a:ext>
            </a:extLst>
          </p:cNvPr>
          <p:cNvSpPr txBox="1"/>
          <p:nvPr/>
        </p:nvSpPr>
        <p:spPr>
          <a:xfrm>
            <a:off x="10298124" y="2752096"/>
            <a:ext cx="189609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1600">
                <a:latin typeface="Titillium Web"/>
              </a:rPr>
              <a:t>H2 </a:t>
            </a:r>
            <a:r>
              <a:rPr lang="sk-SK" sz="1600" err="1">
                <a:latin typeface="Titillium Web"/>
              </a:rPr>
              <a:t>SMEs</a:t>
            </a:r>
            <a:endParaRPr lang="en-US" err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EBF2C2-56F1-525B-0335-16C753E29EF5}"/>
              </a:ext>
            </a:extLst>
          </p:cNvPr>
          <p:cNvSpPr txBox="1"/>
          <p:nvPr/>
        </p:nvSpPr>
        <p:spPr>
          <a:xfrm>
            <a:off x="10107623" y="490944"/>
            <a:ext cx="189609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1600">
                <a:latin typeface="Titillium Web"/>
              </a:rPr>
              <a:t>H2 </a:t>
            </a:r>
            <a:r>
              <a:rPr lang="sk-SK" sz="1600" err="1">
                <a:latin typeface="Titillium Web"/>
              </a:rPr>
              <a:t>Knowledge</a:t>
            </a:r>
            <a:r>
              <a:rPr lang="sk-SK" sz="1600">
                <a:latin typeface="Titillium Web"/>
              </a:rPr>
              <a:t> </a:t>
            </a:r>
            <a:r>
              <a:rPr lang="sk-SK" sz="1600" err="1">
                <a:latin typeface="Titillium Web"/>
              </a:rPr>
              <a:t>Partners</a:t>
            </a:r>
            <a:endParaRPr lang="en-US" err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6A01DD-6AB4-909A-CEF8-E13A9175CB99}"/>
              </a:ext>
            </a:extLst>
          </p:cNvPr>
          <p:cNvSpPr txBox="1"/>
          <p:nvPr/>
        </p:nvSpPr>
        <p:spPr>
          <a:xfrm>
            <a:off x="10803362" y="1708487"/>
            <a:ext cx="189609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1600">
                <a:latin typeface="Titillium Web"/>
              </a:rPr>
              <a:t>H2 </a:t>
            </a:r>
            <a:r>
              <a:rPr lang="sk-SK" sz="1600" err="1">
                <a:latin typeface="Titillium Web"/>
              </a:rPr>
              <a:t>Funding</a:t>
            </a:r>
            <a:r>
              <a:rPr lang="sk-SK" sz="1600">
                <a:latin typeface="Titillium Web"/>
              </a:rPr>
              <a:t> </a:t>
            </a:r>
            <a:r>
              <a:rPr lang="sk-SK" sz="1600" err="1">
                <a:latin typeface="Titillium Web"/>
              </a:rPr>
              <a:t>Partners</a:t>
            </a:r>
            <a:endParaRPr lang="en-US" err="1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67915F-A027-B1B7-34CD-58D6103EAD0E}"/>
              </a:ext>
            </a:extLst>
          </p:cNvPr>
          <p:cNvCxnSpPr/>
          <p:nvPr/>
        </p:nvCxnSpPr>
        <p:spPr>
          <a:xfrm>
            <a:off x="9705561" y="2325757"/>
            <a:ext cx="276640" cy="417445"/>
          </a:xfrm>
          <a:prstGeom prst="straightConnector1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D685156-48C1-C446-E0AD-DB2DBE15275E}"/>
              </a:ext>
            </a:extLst>
          </p:cNvPr>
          <p:cNvCxnSpPr>
            <a:cxnSpLocks/>
          </p:cNvCxnSpPr>
          <p:nvPr/>
        </p:nvCxnSpPr>
        <p:spPr>
          <a:xfrm>
            <a:off x="8521147" y="1033670"/>
            <a:ext cx="491988" cy="326337"/>
          </a:xfrm>
          <a:prstGeom prst="straightConnector1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6A2A64-5EE0-BC6C-E17F-5E9C4829AD2E}"/>
              </a:ext>
            </a:extLst>
          </p:cNvPr>
          <p:cNvCxnSpPr>
            <a:cxnSpLocks/>
          </p:cNvCxnSpPr>
          <p:nvPr/>
        </p:nvCxnSpPr>
        <p:spPr>
          <a:xfrm flipH="1">
            <a:off x="8035789" y="1936473"/>
            <a:ext cx="717272" cy="102707"/>
          </a:xfrm>
          <a:prstGeom prst="straightConnector1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2C0C8A0-F9C0-DBED-B173-92D40812C70F}"/>
              </a:ext>
            </a:extLst>
          </p:cNvPr>
          <p:cNvCxnSpPr>
            <a:cxnSpLocks/>
          </p:cNvCxnSpPr>
          <p:nvPr/>
        </p:nvCxnSpPr>
        <p:spPr>
          <a:xfrm flipH="1">
            <a:off x="9717157" y="702363"/>
            <a:ext cx="154056" cy="533403"/>
          </a:xfrm>
          <a:prstGeom prst="straightConnector1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C80B7DA-891C-8D74-7AAC-B06AC82C7B04}"/>
              </a:ext>
            </a:extLst>
          </p:cNvPr>
          <p:cNvCxnSpPr>
            <a:cxnSpLocks/>
          </p:cNvCxnSpPr>
          <p:nvPr/>
        </p:nvCxnSpPr>
        <p:spPr>
          <a:xfrm flipV="1">
            <a:off x="10036866" y="1616767"/>
            <a:ext cx="674204" cy="112642"/>
          </a:xfrm>
          <a:prstGeom prst="straightConnector1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35708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Intro slides">
  <a:themeElements>
    <a:clrScheme name="Personalizados 6">
      <a:dk1>
        <a:srgbClr val="000000"/>
      </a:dk1>
      <a:lt1>
        <a:srgbClr val="FFFFFF"/>
      </a:lt1>
      <a:dk2>
        <a:srgbClr val="6AB645"/>
      </a:dk2>
      <a:lt2>
        <a:srgbClr val="024EA1"/>
      </a:lt2>
      <a:accent1>
        <a:srgbClr val="73C3ED"/>
      </a:accent1>
      <a:accent2>
        <a:srgbClr val="620E78"/>
      </a:accent2>
      <a:accent3>
        <a:srgbClr val="E64294"/>
      </a:accent3>
      <a:accent4>
        <a:srgbClr val="142C78"/>
      </a:accent4>
      <a:accent5>
        <a:srgbClr val="FCCC15"/>
      </a:accent5>
      <a:accent6>
        <a:srgbClr val="00AEA9"/>
      </a:accent6>
      <a:hlink>
        <a:srgbClr val="00AFA9"/>
      </a:hlink>
      <a:folHlink>
        <a:srgbClr val="6BB646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5A11B4-A088-4296-BD65-E257D085AD68}" vid="{A84488E6-03FC-4308-956E-322091424B34}"/>
    </a:ext>
  </a:extLst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blank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EIT UM final 2021-2026" id="{225D8E73-FD28-4040-9820-9D8F34B64D53}" vid="{D0C7A3C7-5BEA-42A0-B919-7BCB5AB429FF}"/>
    </a:ext>
  </a:extLst>
</a:theme>
</file>

<file path=ppt/theme/theme3.xml><?xml version="1.0" encoding="utf-8"?>
<a:theme xmlns:a="http://schemas.openxmlformats.org/drawingml/2006/main" name="1_Text blank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EIT UM 2021-2027" id="{956A947C-7162-4546-A6A9-9DEB6E305049}" vid="{52DC5CA5-5DF4-4547-BE19-5060A2A6A354}"/>
    </a:ext>
  </a:extLst>
</a:theme>
</file>

<file path=ppt/theme/theme4.xml><?xml version="1.0" encoding="utf-8"?>
<a:theme xmlns:a="http://schemas.openxmlformats.org/drawingml/2006/main" name="4_Custom Design">
  <a:themeElements>
    <a:clrScheme name="UM + Focus Areas">
      <a:dk1>
        <a:srgbClr val="FFFFFF"/>
      </a:dk1>
      <a:lt1>
        <a:srgbClr val="000000"/>
      </a:lt1>
      <a:dk2>
        <a:srgbClr val="054CA2"/>
      </a:dk2>
      <a:lt2>
        <a:srgbClr val="6AB645"/>
      </a:lt2>
      <a:accent1>
        <a:srgbClr val="73C3ED"/>
      </a:accent1>
      <a:accent2>
        <a:srgbClr val="620E78"/>
      </a:accent2>
      <a:accent3>
        <a:srgbClr val="E64294"/>
      </a:accent3>
      <a:accent4>
        <a:srgbClr val="142C78"/>
      </a:accent4>
      <a:accent5>
        <a:srgbClr val="FCCC15"/>
      </a:accent5>
      <a:accent6>
        <a:srgbClr val="00AEA9"/>
      </a:accent6>
      <a:hlink>
        <a:srgbClr val="054CA2"/>
      </a:hlink>
      <a:folHlink>
        <a:srgbClr val="054C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eckly check-in_Extended Communications Team" id="{6373770A-3F0C-474A-AF22-E009C5E77D02}" vid="{700EEEAE-B040-45CF-BB17-54435752F5D9}"/>
    </a:ext>
  </a:extLst>
</a:theme>
</file>

<file path=ppt/theme/theme5.xml><?xml version="1.0" encoding="utf-8"?>
<a:theme xmlns:a="http://schemas.openxmlformats.org/drawingml/2006/main" name="Blank">
  <a:themeElements>
    <a:clrScheme name="UM_Palette">
      <a:dk1>
        <a:srgbClr val="FFFFFF"/>
      </a:dk1>
      <a:lt1>
        <a:srgbClr val="000000"/>
      </a:lt1>
      <a:dk2>
        <a:srgbClr val="054CA2"/>
      </a:dk2>
      <a:lt2>
        <a:srgbClr val="6AB645"/>
      </a:lt2>
      <a:accent1>
        <a:srgbClr val="73C3ED"/>
      </a:accent1>
      <a:accent2>
        <a:srgbClr val="620E78"/>
      </a:accent2>
      <a:accent3>
        <a:srgbClr val="E64294"/>
      </a:accent3>
      <a:accent4>
        <a:srgbClr val="142C78"/>
      </a:accent4>
      <a:accent5>
        <a:srgbClr val="FCCC15"/>
      </a:accent5>
      <a:accent6>
        <a:srgbClr val="00AEA9"/>
      </a:accent6>
      <a:hlink>
        <a:srgbClr val="054CA2"/>
      </a:hlink>
      <a:folHlink>
        <a:srgbClr val="054C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Corporate Template" id="{CADD4BC0-374C-4184-AA49-6843E4CC3811}" vid="{8AD222E6-2499-4896-A8D6-C8F0FF56E2BE}"/>
    </a:ext>
  </a:extLst>
</a:theme>
</file>

<file path=ppt/theme/theme6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7.xml><?xml version="1.0" encoding="utf-8"?>
<a:theme xmlns:a="http://schemas.openxmlformats.org/drawingml/2006/main" name="1_Custom Design">
  <a:themeElements>
    <a:clrScheme name="UM + Focus Areas">
      <a:dk1>
        <a:srgbClr val="FFFFFF"/>
      </a:dk1>
      <a:lt1>
        <a:srgbClr val="000000"/>
      </a:lt1>
      <a:dk2>
        <a:srgbClr val="054CA2"/>
      </a:dk2>
      <a:lt2>
        <a:srgbClr val="6AB645"/>
      </a:lt2>
      <a:accent1>
        <a:srgbClr val="73C3ED"/>
      </a:accent1>
      <a:accent2>
        <a:srgbClr val="620E78"/>
      </a:accent2>
      <a:accent3>
        <a:srgbClr val="E64294"/>
      </a:accent3>
      <a:accent4>
        <a:srgbClr val="142C78"/>
      </a:accent4>
      <a:accent5>
        <a:srgbClr val="FCCC15"/>
      </a:accent5>
      <a:accent6>
        <a:srgbClr val="00AEA9"/>
      </a:accent6>
      <a:hlink>
        <a:srgbClr val="054CA2"/>
      </a:hlink>
      <a:folHlink>
        <a:srgbClr val="054C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EIT UM_vDec 2022.potx  -  version 1.0: 15/12/2022 15:26  -  Read-Only" id="{55D7FD65-45FB-4B97-94AA-22EEB18BC1C2}" vid="{64F4000D-9F55-40BA-AB4C-4B84625644D6}"/>
    </a:ext>
  </a:extLst>
</a:theme>
</file>

<file path=ppt/theme/theme8.xml><?xml version="1.0" encoding="utf-8"?>
<a:theme xmlns:a="http://schemas.openxmlformats.org/drawingml/2006/main" name="17_Custom Design">
  <a:themeElements>
    <a:clrScheme name="UM_Palette">
      <a:dk1>
        <a:srgbClr val="FFFFFF"/>
      </a:dk1>
      <a:lt1>
        <a:srgbClr val="000000"/>
      </a:lt1>
      <a:dk2>
        <a:srgbClr val="054CA2"/>
      </a:dk2>
      <a:lt2>
        <a:srgbClr val="6AB645"/>
      </a:lt2>
      <a:accent1>
        <a:srgbClr val="73C3ED"/>
      </a:accent1>
      <a:accent2>
        <a:srgbClr val="620E78"/>
      </a:accent2>
      <a:accent3>
        <a:srgbClr val="E64294"/>
      </a:accent3>
      <a:accent4>
        <a:srgbClr val="142C78"/>
      </a:accent4>
      <a:accent5>
        <a:srgbClr val="FCCC15"/>
      </a:accent5>
      <a:accent6>
        <a:srgbClr val="00AEA9"/>
      </a:accent6>
      <a:hlink>
        <a:srgbClr val="054CA2"/>
      </a:hlink>
      <a:folHlink>
        <a:srgbClr val="054C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EIT UM_vDec 2022.potx  -  version 1.0: 15/12/2022 15:26  -  Read-Only" id="{55D7FD65-45FB-4B97-94AA-22EEB18BC1C2}" vid="{DF94CF2D-DE28-4235-B299-C1B930C8A6A2}"/>
    </a:ext>
  </a:extLst>
</a:theme>
</file>

<file path=ppt/theme/theme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0b8dd83-fd17-4b17-b50f-19c0932e6f4f">
      <UserInfo>
        <DisplayName>Sharepoint Admin</DisplayName>
        <AccountId>10</AccountId>
        <AccountType/>
      </UserInfo>
    </SharedWithUsers>
    <lcf76f155ced4ddcb4097134ff3c332f xmlns="2f1db1b9-33a0-447a-8726-ec1a7d93aa02">
      <Terms xmlns="http://schemas.microsoft.com/office/infopath/2007/PartnerControls"/>
    </lcf76f155ced4ddcb4097134ff3c332f>
    <TaxCatchAll xmlns="70b8dd83-fd17-4b17-b50f-19c0932e6f4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E4D72B7258F24281FB466615F9ABFF" ma:contentTypeVersion="16" ma:contentTypeDescription="Vytvoří nový dokument" ma:contentTypeScope="" ma:versionID="994b51cccaf60f241160ed36edda2700">
  <xsd:schema xmlns:xsd="http://www.w3.org/2001/XMLSchema" xmlns:xs="http://www.w3.org/2001/XMLSchema" xmlns:p="http://schemas.microsoft.com/office/2006/metadata/properties" xmlns:ns2="70b8dd83-fd17-4b17-b50f-19c0932e6f4f" xmlns:ns3="2f1db1b9-33a0-447a-8726-ec1a7d93aa02" targetNamespace="http://schemas.microsoft.com/office/2006/metadata/properties" ma:root="true" ma:fieldsID="313da68cee0dcf0ac5e007028d48de25" ns2:_="" ns3:_="">
    <xsd:import namespace="70b8dd83-fd17-4b17-b50f-19c0932e6f4f"/>
    <xsd:import namespace="2f1db1b9-33a0-447a-8726-ec1a7d93aa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8dd83-fd17-4b17-b50f-19c0932e6f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487ed2-c9cc-4d53-8829-28ab797bfb78}" ma:internalName="TaxCatchAll" ma:showField="CatchAllData" ma:web="70b8dd83-fd17-4b17-b50f-19c0932e6f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db1b9-33a0-447a-8726-ec1a7d93aa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4b45f33e-29d8-4f9a-b746-dab35ffce6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DA0324-28BE-4826-AA5A-119C6FD5919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19A92A7-4789-4B64-917A-C44489DFEC16}">
  <ds:schemaRefs>
    <ds:schemaRef ds:uri="2f1db1b9-33a0-447a-8726-ec1a7d93aa02"/>
    <ds:schemaRef ds:uri="70b8dd83-fd17-4b17-b50f-19c0932e6f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105E2D-07A4-475A-A5B2-A086695B24A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2A0B55A-6C18-453D-814F-9F3AB976AA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b8dd83-fd17-4b17-b50f-19c0932e6f4f"/>
    <ds:schemaRef ds:uri="2f1db1b9-33a0-447a-8726-ec1a7d93a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Širokoúhlá obrazovka</PresentationFormat>
  <Slides>11</Slides>
  <Notes>0</Notes>
  <HiddenSlides>0</HiddenSlide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Intro slides</vt:lpstr>
      <vt:lpstr>Text blank slides</vt:lpstr>
      <vt:lpstr>1_Text blank slides</vt:lpstr>
      <vt:lpstr>4_Custom Design</vt:lpstr>
      <vt:lpstr>Blank</vt:lpstr>
      <vt:lpstr>Obwód</vt:lpstr>
      <vt:lpstr>1_Custom Design</vt:lpstr>
      <vt:lpstr>17_Custom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H2cities</vt:lpstr>
      <vt:lpstr>Prezentace aplikace PowerPoint</vt:lpstr>
      <vt:lpstr>Prezentace aplikace PowerPoint</vt:lpstr>
    </vt:vector>
  </TitlesOfParts>
  <Manager>martin.margreiter@eiturbanmobility.eu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Bernadette Bergsma</dc:creator>
  <cp:revision>14</cp:revision>
  <dcterms:created xsi:type="dcterms:W3CDTF">2022-10-18T07:35:21Z</dcterms:created>
  <dcterms:modified xsi:type="dcterms:W3CDTF">2023-06-07T12:27:14Z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Anna Clark</vt:lpwstr>
  </property>
  <property fmtid="{D5CDD505-2E9C-101B-9397-08002B2CF9AE}" pid="3" name="SharedWithUsers">
    <vt:lpwstr/>
  </property>
  <property fmtid="{D5CDD505-2E9C-101B-9397-08002B2CF9AE}" pid="4" name="display_urn:schemas-microsoft-com:office:office#Author">
    <vt:lpwstr>Jezabel Martinez</vt:lpwstr>
  </property>
  <property fmtid="{D5CDD505-2E9C-101B-9397-08002B2CF9AE}" pid="5" name="ComplianceAssetId">
    <vt:lpwstr/>
  </property>
  <property fmtid="{D5CDD505-2E9C-101B-9397-08002B2CF9AE}" pid="6" name="ContentTypeId">
    <vt:lpwstr>0x01010052E4D72B7258F24281FB466615F9ABFF</vt:lpwstr>
  </property>
  <property fmtid="{D5CDD505-2E9C-101B-9397-08002B2CF9AE}" pid="7" name="MediaServiceImageTags">
    <vt:lpwstr/>
  </property>
</Properties>
</file>